
<file path=[Content_Types].xml><?xml version="1.0" encoding="utf-8"?>
<Types xmlns="http://schemas.openxmlformats.org/package/2006/content-types">
  <Default Extension="png" ContentType="image/png"/>
  <Default Extension="pdf" ContentType="application/pdf"/>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
  </p:notesMasterIdLst>
  <p:sldIdLst>
    <p:sldId id="261" r:id="rId2"/>
    <p:sldId id="262" r:id="rId3"/>
    <p:sldId id="260" r:id="rId4"/>
  </p:sldIdLst>
  <p:sldSz cx="16459200" cy="21945600"/>
  <p:notesSz cx="6858000" cy="9144000"/>
  <p:defaultTextStyle>
    <a:defPPr>
      <a:defRPr lang="en-US"/>
    </a:defPPr>
    <a:lvl1pPr algn="l" defTabSz="1096963" rtl="0" fontAlgn="base">
      <a:spcBef>
        <a:spcPct val="0"/>
      </a:spcBef>
      <a:spcAft>
        <a:spcPct val="0"/>
      </a:spcAft>
      <a:defRPr sz="4300" kern="1200">
        <a:solidFill>
          <a:schemeClr val="tx1"/>
        </a:solidFill>
        <a:latin typeface="Arial" charset="0"/>
        <a:ea typeface="ＭＳ Ｐゴシック" charset="0"/>
        <a:cs typeface="ＭＳ Ｐゴシック" charset="0"/>
      </a:defRPr>
    </a:lvl1pPr>
    <a:lvl2pPr marL="1096963" indent="-868363" algn="l" defTabSz="1096963" rtl="0" fontAlgn="base">
      <a:spcBef>
        <a:spcPct val="0"/>
      </a:spcBef>
      <a:spcAft>
        <a:spcPct val="0"/>
      </a:spcAft>
      <a:defRPr sz="4300" kern="1200">
        <a:solidFill>
          <a:schemeClr val="tx1"/>
        </a:solidFill>
        <a:latin typeface="Arial" charset="0"/>
        <a:ea typeface="ＭＳ Ｐゴシック" charset="0"/>
        <a:cs typeface="ＭＳ Ｐゴシック" charset="0"/>
      </a:defRPr>
    </a:lvl2pPr>
    <a:lvl3pPr marL="2193925" indent="-1736725" algn="l" defTabSz="1096963" rtl="0" fontAlgn="base">
      <a:spcBef>
        <a:spcPct val="0"/>
      </a:spcBef>
      <a:spcAft>
        <a:spcPct val="0"/>
      </a:spcAft>
      <a:defRPr sz="4300" kern="1200">
        <a:solidFill>
          <a:schemeClr val="tx1"/>
        </a:solidFill>
        <a:latin typeface="Arial" charset="0"/>
        <a:ea typeface="ＭＳ Ｐゴシック" charset="0"/>
        <a:cs typeface="ＭＳ Ｐゴシック" charset="0"/>
      </a:defRPr>
    </a:lvl3pPr>
    <a:lvl4pPr marL="3291682" indent="-2605882" algn="l" defTabSz="1096963" rtl="0" fontAlgn="base">
      <a:spcBef>
        <a:spcPct val="0"/>
      </a:spcBef>
      <a:spcAft>
        <a:spcPct val="0"/>
      </a:spcAft>
      <a:defRPr sz="4300" kern="1200">
        <a:solidFill>
          <a:schemeClr val="tx1"/>
        </a:solidFill>
        <a:latin typeface="Arial" charset="0"/>
        <a:ea typeface="ＭＳ Ｐゴシック" charset="0"/>
        <a:cs typeface="ＭＳ Ｐゴシック" charset="0"/>
      </a:defRPr>
    </a:lvl4pPr>
    <a:lvl5pPr marL="4388644" indent="-3474244" algn="l" defTabSz="1096963" rtl="0" fontAlgn="base">
      <a:spcBef>
        <a:spcPct val="0"/>
      </a:spcBef>
      <a:spcAft>
        <a:spcPct val="0"/>
      </a:spcAft>
      <a:defRPr sz="4300" kern="1200">
        <a:solidFill>
          <a:schemeClr val="tx1"/>
        </a:solidFill>
        <a:latin typeface="Arial" charset="0"/>
        <a:ea typeface="ＭＳ Ｐゴシック" charset="0"/>
        <a:cs typeface="ＭＳ Ｐゴシック" charset="0"/>
      </a:defRPr>
    </a:lvl5pPr>
    <a:lvl6pPr marL="1143000" algn="l" defTabSz="228600" rtl="0" eaLnBrk="1" latinLnBrk="0" hangingPunct="1">
      <a:defRPr sz="4300" kern="1200">
        <a:solidFill>
          <a:schemeClr val="tx1"/>
        </a:solidFill>
        <a:latin typeface="Arial" charset="0"/>
        <a:ea typeface="ＭＳ Ｐゴシック" charset="0"/>
        <a:cs typeface="ＭＳ Ｐゴシック" charset="0"/>
      </a:defRPr>
    </a:lvl6pPr>
    <a:lvl7pPr marL="1371600" algn="l" defTabSz="228600" rtl="0" eaLnBrk="1" latinLnBrk="0" hangingPunct="1">
      <a:defRPr sz="4300" kern="1200">
        <a:solidFill>
          <a:schemeClr val="tx1"/>
        </a:solidFill>
        <a:latin typeface="Arial" charset="0"/>
        <a:ea typeface="ＭＳ Ｐゴシック" charset="0"/>
        <a:cs typeface="ＭＳ Ｐゴシック" charset="0"/>
      </a:defRPr>
    </a:lvl7pPr>
    <a:lvl8pPr marL="1600200" algn="l" defTabSz="228600" rtl="0" eaLnBrk="1" latinLnBrk="0" hangingPunct="1">
      <a:defRPr sz="4300" kern="1200">
        <a:solidFill>
          <a:schemeClr val="tx1"/>
        </a:solidFill>
        <a:latin typeface="Arial" charset="0"/>
        <a:ea typeface="ＭＳ Ｐゴシック" charset="0"/>
        <a:cs typeface="ＭＳ Ｐゴシック" charset="0"/>
      </a:defRPr>
    </a:lvl8pPr>
    <a:lvl9pPr marL="1828800" algn="l" defTabSz="228600" rtl="0" eaLnBrk="1" latinLnBrk="0" hangingPunct="1">
      <a:defRPr sz="43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6912" userDrawn="1">
          <p15:clr>
            <a:srgbClr val="A4A3A4"/>
          </p15:clr>
        </p15:guide>
        <p15:guide id="2" pos="51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D74520"/>
    <a:srgbClr val="052754"/>
    <a:srgbClr val="5771A1"/>
    <a:srgbClr val="DE622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6227"/>
    <p:restoredTop sz="94674"/>
  </p:normalViewPr>
  <p:slideViewPr>
    <p:cSldViewPr snapToObjects="1">
      <p:cViewPr>
        <p:scale>
          <a:sx n="56" d="100"/>
          <a:sy n="56" d="100"/>
        </p:scale>
        <p:origin x="2512" y="-824"/>
      </p:cViewPr>
      <p:guideLst>
        <p:guide orient="horz" pos="6912"/>
        <p:guide pos="5184"/>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pdf>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smtClean="0">
                <a:latin typeface="Calibri"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smtClean="0">
                <a:latin typeface="Calibri" charset="0"/>
              </a:defRPr>
            </a:lvl1pPr>
          </a:lstStyle>
          <a:p>
            <a:pPr>
              <a:defRPr/>
            </a:pPr>
            <a:fld id="{3E645C15-BC93-A44A-A06A-B4B04C4ED5F7}" type="datetime1">
              <a:rPr lang="en-US"/>
              <a:pPr>
                <a:defRPr/>
              </a:pPr>
              <a:t>4/24/19</a:t>
            </a:fld>
            <a:endParaRPr 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smtClean="0">
                <a:latin typeface="Calibri"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smtClean="0">
                <a:latin typeface="Calibri" charset="0"/>
              </a:defRPr>
            </a:lvl1pPr>
          </a:lstStyle>
          <a:p>
            <a:pPr>
              <a:defRPr/>
            </a:pPr>
            <a:fld id="{E72FF227-20E3-6C4F-8C56-249F9EE6D58F}" type="slidenum">
              <a:rPr lang="en-US"/>
              <a:pPr>
                <a:defRPr/>
              </a:pPr>
              <a:t>‹#›</a:t>
            </a:fld>
            <a:endParaRPr lang="en-US"/>
          </a:p>
        </p:txBody>
      </p:sp>
    </p:spTree>
    <p:extLst>
      <p:ext uri="{BB962C8B-B14F-4D97-AF65-F5344CB8AC3E}">
        <p14:creationId xmlns:p14="http://schemas.microsoft.com/office/powerpoint/2010/main" val="2972623183"/>
      </p:ext>
    </p:extLst>
  </p:cSld>
  <p:clrMap bg1="lt1" tx1="dk1" bg2="lt2" tx2="dk2" accent1="accent1" accent2="accent2" accent3="accent3" accent4="accent4" accent5="accent5" accent6="accent6" hlink="hlink" folHlink="folHlink"/>
  <p:notesStyle>
    <a:lvl1pPr algn="l" defTabSz="228600" rtl="0" eaLnBrk="0" fontAlgn="base" hangingPunct="0">
      <a:spcBef>
        <a:spcPct val="30000"/>
      </a:spcBef>
      <a:spcAft>
        <a:spcPct val="0"/>
      </a:spcAft>
      <a:defRPr sz="600" kern="1200">
        <a:solidFill>
          <a:schemeClr val="tx1"/>
        </a:solidFill>
        <a:latin typeface="+mn-lt"/>
        <a:ea typeface="ＭＳ Ｐゴシック" pitchFamily="-108" charset="-128"/>
        <a:cs typeface="ＭＳ Ｐゴシック" pitchFamily="-108" charset="-128"/>
      </a:defRPr>
    </a:lvl1pPr>
    <a:lvl2pPr marL="228600" algn="l" defTabSz="228600" rtl="0" eaLnBrk="0" fontAlgn="base" hangingPunct="0">
      <a:spcBef>
        <a:spcPct val="30000"/>
      </a:spcBef>
      <a:spcAft>
        <a:spcPct val="0"/>
      </a:spcAft>
      <a:defRPr sz="600" kern="1200">
        <a:solidFill>
          <a:schemeClr val="tx1"/>
        </a:solidFill>
        <a:latin typeface="+mn-lt"/>
        <a:ea typeface="ＭＳ Ｐゴシック" pitchFamily="-108" charset="-128"/>
        <a:cs typeface="+mn-cs"/>
      </a:defRPr>
    </a:lvl2pPr>
    <a:lvl3pPr marL="457200" algn="l" defTabSz="228600" rtl="0" eaLnBrk="0" fontAlgn="base" hangingPunct="0">
      <a:spcBef>
        <a:spcPct val="30000"/>
      </a:spcBef>
      <a:spcAft>
        <a:spcPct val="0"/>
      </a:spcAft>
      <a:defRPr sz="600" kern="1200">
        <a:solidFill>
          <a:schemeClr val="tx1"/>
        </a:solidFill>
        <a:latin typeface="+mn-lt"/>
        <a:ea typeface="ＭＳ Ｐゴシック" pitchFamily="-108" charset="-128"/>
        <a:cs typeface="+mn-cs"/>
      </a:defRPr>
    </a:lvl3pPr>
    <a:lvl4pPr marL="685800" algn="l" defTabSz="228600" rtl="0" eaLnBrk="0" fontAlgn="base" hangingPunct="0">
      <a:spcBef>
        <a:spcPct val="30000"/>
      </a:spcBef>
      <a:spcAft>
        <a:spcPct val="0"/>
      </a:spcAft>
      <a:defRPr sz="600" kern="1200">
        <a:solidFill>
          <a:schemeClr val="tx1"/>
        </a:solidFill>
        <a:latin typeface="+mn-lt"/>
        <a:ea typeface="ＭＳ Ｐゴシック" pitchFamily="-108" charset="-128"/>
        <a:cs typeface="+mn-cs"/>
      </a:defRPr>
    </a:lvl4pPr>
    <a:lvl5pPr marL="914400" algn="l" defTabSz="228600" rtl="0" eaLnBrk="0" fontAlgn="base" hangingPunct="0">
      <a:spcBef>
        <a:spcPct val="30000"/>
      </a:spcBef>
      <a:spcAft>
        <a:spcPct val="0"/>
      </a:spcAft>
      <a:defRPr sz="600" kern="1200">
        <a:solidFill>
          <a:schemeClr val="tx1"/>
        </a:solidFill>
        <a:latin typeface="+mn-lt"/>
        <a:ea typeface="ＭＳ Ｐゴシック" pitchFamily="-108" charset="-128"/>
        <a:cs typeface="+mn-cs"/>
      </a:defRPr>
    </a:lvl5pPr>
    <a:lvl6pPr marL="1143000" algn="l" defTabSz="228600" rtl="0" eaLnBrk="1" latinLnBrk="0" hangingPunct="1">
      <a:defRPr sz="600" kern="1200">
        <a:solidFill>
          <a:schemeClr val="tx1"/>
        </a:solidFill>
        <a:latin typeface="+mn-lt"/>
        <a:ea typeface="+mn-ea"/>
        <a:cs typeface="+mn-cs"/>
      </a:defRPr>
    </a:lvl6pPr>
    <a:lvl7pPr marL="1371600" algn="l" defTabSz="228600" rtl="0" eaLnBrk="1" latinLnBrk="0" hangingPunct="1">
      <a:defRPr sz="600" kern="1200">
        <a:solidFill>
          <a:schemeClr val="tx1"/>
        </a:solidFill>
        <a:latin typeface="+mn-lt"/>
        <a:ea typeface="+mn-ea"/>
        <a:cs typeface="+mn-cs"/>
      </a:defRPr>
    </a:lvl7pPr>
    <a:lvl8pPr marL="1600200" algn="l" defTabSz="228600" rtl="0" eaLnBrk="1" latinLnBrk="0" hangingPunct="1">
      <a:defRPr sz="600" kern="1200">
        <a:solidFill>
          <a:schemeClr val="tx1"/>
        </a:solidFill>
        <a:latin typeface="+mn-lt"/>
        <a:ea typeface="+mn-ea"/>
        <a:cs typeface="+mn-cs"/>
      </a:defRPr>
    </a:lvl8pPr>
    <a:lvl9pPr marL="1828800" algn="l" defTabSz="228600" rtl="0" eaLnBrk="1" latinLnBrk="0" hangingPunct="1">
      <a:defRPr sz="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ue Background Poster">
    <p:spTree>
      <p:nvGrpSpPr>
        <p:cNvPr id="1" name=""/>
        <p:cNvGrpSpPr/>
        <p:nvPr/>
      </p:nvGrpSpPr>
      <p:grpSpPr>
        <a:xfrm>
          <a:off x="0" y="0"/>
          <a:ext cx="0" cy="0"/>
          <a:chOff x="0" y="0"/>
          <a:chExt cx="0" cy="0"/>
        </a:xfrm>
      </p:grpSpPr>
      <p:sp>
        <p:nvSpPr>
          <p:cNvPr id="2" name="Rectangle 1"/>
          <p:cNvSpPr/>
          <p:nvPr userDrawn="1"/>
        </p:nvSpPr>
        <p:spPr>
          <a:xfrm>
            <a:off x="0" y="2590800"/>
            <a:ext cx="16459200" cy="1935480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13"/>
          </a:p>
        </p:txBody>
      </p:sp>
      <p:cxnSp>
        <p:nvCxnSpPr>
          <p:cNvPr id="3" name="Straight Connector 2"/>
          <p:cNvCxnSpPr/>
          <p:nvPr userDrawn="1"/>
        </p:nvCxnSpPr>
        <p:spPr>
          <a:xfrm>
            <a:off x="0" y="2692400"/>
            <a:ext cx="16459200" cy="0"/>
          </a:xfrm>
          <a:prstGeom prst="line">
            <a:avLst/>
          </a:prstGeom>
          <a:ln w="381000" cmpd="sng">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574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22722" y="878417"/>
            <a:ext cx="14813756" cy="36576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22722" y="5120217"/>
            <a:ext cx="14813756" cy="14483292"/>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22722" y="20340109"/>
            <a:ext cx="3840956" cy="1168400"/>
          </a:xfrm>
          <a:prstGeom prst="rect">
            <a:avLst/>
          </a:prstGeom>
        </p:spPr>
        <p:txBody>
          <a:bodyPr/>
          <a:lstStyle>
            <a:lvl1pPr>
              <a:defRPr smtClean="0"/>
            </a:lvl1pPr>
          </a:lstStyle>
          <a:p>
            <a:pPr>
              <a:defRPr/>
            </a:pPr>
            <a:fld id="{90E7CA6F-884E-634E-A75A-572F483F8848}" type="datetime1">
              <a:rPr lang="en-US"/>
              <a:pPr>
                <a:defRPr/>
              </a:pPr>
              <a:t>4/24/19</a:t>
            </a:fld>
            <a:endParaRPr lang="en-US"/>
          </a:p>
        </p:txBody>
      </p:sp>
      <p:sp>
        <p:nvSpPr>
          <p:cNvPr id="5" name="Footer Placeholder 4"/>
          <p:cNvSpPr>
            <a:spLocks noGrp="1"/>
          </p:cNvSpPr>
          <p:nvPr>
            <p:ph type="ftr" sz="quarter" idx="11"/>
          </p:nvPr>
        </p:nvSpPr>
        <p:spPr>
          <a:xfrm>
            <a:off x="5623322" y="20340109"/>
            <a:ext cx="5212556" cy="11684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11795522" y="20340109"/>
            <a:ext cx="3840956" cy="1168400"/>
          </a:xfrm>
          <a:prstGeom prst="rect">
            <a:avLst/>
          </a:prstGeom>
        </p:spPr>
        <p:txBody>
          <a:bodyPr/>
          <a:lstStyle>
            <a:lvl1pPr>
              <a:defRPr smtClean="0"/>
            </a:lvl1pPr>
          </a:lstStyle>
          <a:p>
            <a:pPr>
              <a:defRPr/>
            </a:pPr>
            <a:fld id="{8C23B04B-B7F2-FF4D-8077-EF3B1F9C6BAE}" type="slidenum">
              <a:rPr lang="en-US"/>
              <a:pPr>
                <a:defRPr/>
              </a:pPr>
              <a:t>‹#›</a:t>
            </a:fld>
            <a:endParaRPr lang="en-US"/>
          </a:p>
        </p:txBody>
      </p:sp>
    </p:spTree>
    <p:extLst>
      <p:ext uri="{BB962C8B-B14F-4D97-AF65-F5344CB8AC3E}">
        <p14:creationId xmlns:p14="http://schemas.microsoft.com/office/powerpoint/2010/main" val="4088113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7278589" y="4216400"/>
            <a:ext cx="17776507" cy="89880441"/>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3949066" y="4216400"/>
            <a:ext cx="53055203" cy="89880441"/>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22722" y="20340109"/>
            <a:ext cx="3840956" cy="1168400"/>
          </a:xfrm>
          <a:prstGeom prst="rect">
            <a:avLst/>
          </a:prstGeom>
        </p:spPr>
        <p:txBody>
          <a:bodyPr/>
          <a:lstStyle>
            <a:lvl1pPr>
              <a:defRPr smtClean="0"/>
            </a:lvl1pPr>
          </a:lstStyle>
          <a:p>
            <a:pPr>
              <a:defRPr/>
            </a:pPr>
            <a:fld id="{1B9D8FB5-0612-A746-80CF-DDCC9E0BE654}" type="datetime1">
              <a:rPr lang="en-US"/>
              <a:pPr>
                <a:defRPr/>
              </a:pPr>
              <a:t>4/24/19</a:t>
            </a:fld>
            <a:endParaRPr lang="en-US"/>
          </a:p>
        </p:txBody>
      </p:sp>
      <p:sp>
        <p:nvSpPr>
          <p:cNvPr id="5" name="Footer Placeholder 4"/>
          <p:cNvSpPr>
            <a:spLocks noGrp="1"/>
          </p:cNvSpPr>
          <p:nvPr>
            <p:ph type="ftr" sz="quarter" idx="11"/>
          </p:nvPr>
        </p:nvSpPr>
        <p:spPr>
          <a:xfrm>
            <a:off x="5623322" y="20340109"/>
            <a:ext cx="5212556" cy="11684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11795522" y="20340109"/>
            <a:ext cx="3840956" cy="1168400"/>
          </a:xfrm>
          <a:prstGeom prst="rect">
            <a:avLst/>
          </a:prstGeom>
        </p:spPr>
        <p:txBody>
          <a:bodyPr/>
          <a:lstStyle>
            <a:lvl1pPr>
              <a:defRPr smtClean="0"/>
            </a:lvl1pPr>
          </a:lstStyle>
          <a:p>
            <a:pPr>
              <a:defRPr/>
            </a:pPr>
            <a:fld id="{97C0733A-467B-FA4F-A4AA-CB0DB15665B4}" type="slidenum">
              <a:rPr lang="en-US"/>
              <a:pPr>
                <a:defRPr/>
              </a:pPr>
              <a:t>‹#›</a:t>
            </a:fld>
            <a:endParaRPr lang="en-US"/>
          </a:p>
        </p:txBody>
      </p:sp>
    </p:spTree>
    <p:extLst>
      <p:ext uri="{BB962C8B-B14F-4D97-AF65-F5344CB8AC3E}">
        <p14:creationId xmlns:p14="http://schemas.microsoft.com/office/powerpoint/2010/main" val="2257549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ange Background Poster">
    <p:spTree>
      <p:nvGrpSpPr>
        <p:cNvPr id="1" name=""/>
        <p:cNvGrpSpPr/>
        <p:nvPr/>
      </p:nvGrpSpPr>
      <p:grpSpPr>
        <a:xfrm>
          <a:off x="0" y="0"/>
          <a:ext cx="0" cy="0"/>
          <a:chOff x="0" y="0"/>
          <a:chExt cx="0" cy="0"/>
        </a:xfrm>
      </p:grpSpPr>
      <p:sp>
        <p:nvSpPr>
          <p:cNvPr id="2" name="Rectangle 1"/>
          <p:cNvSpPr/>
          <p:nvPr userDrawn="1"/>
        </p:nvSpPr>
        <p:spPr>
          <a:xfrm>
            <a:off x="0" y="2590800"/>
            <a:ext cx="16459200" cy="19354800"/>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13"/>
          </a:p>
        </p:txBody>
      </p:sp>
      <p:cxnSp>
        <p:nvCxnSpPr>
          <p:cNvPr id="3" name="Straight Connector 2"/>
          <p:cNvCxnSpPr/>
          <p:nvPr userDrawn="1"/>
        </p:nvCxnSpPr>
        <p:spPr>
          <a:xfrm>
            <a:off x="0" y="2692400"/>
            <a:ext cx="16459200" cy="0"/>
          </a:xfrm>
          <a:prstGeom prst="line">
            <a:avLst/>
          </a:prstGeom>
          <a:ln w="381000" cmpd="sng">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94817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00163" y="14102081"/>
            <a:ext cx="13990320" cy="4358640"/>
          </a:xfrm>
          <a:prstGeom prst="rect">
            <a:avLst/>
          </a:prstGeom>
        </p:spPr>
        <p:txBody>
          <a:bodyPr anchor="t"/>
          <a:lstStyle>
            <a:lvl1pPr algn="l">
              <a:defRPr sz="7200" b="1" cap="all"/>
            </a:lvl1pPr>
          </a:lstStyle>
          <a:p>
            <a:r>
              <a:rPr lang="en-US"/>
              <a:t>Click to edit Master title style</a:t>
            </a:r>
          </a:p>
        </p:txBody>
      </p:sp>
      <p:sp>
        <p:nvSpPr>
          <p:cNvPr id="3" name="Text Placeholder 2"/>
          <p:cNvSpPr>
            <a:spLocks noGrp="1"/>
          </p:cNvSpPr>
          <p:nvPr>
            <p:ph type="body" idx="1"/>
          </p:nvPr>
        </p:nvSpPr>
        <p:spPr>
          <a:xfrm>
            <a:off x="1300163" y="9301483"/>
            <a:ext cx="13990320" cy="4800599"/>
          </a:xfrm>
          <a:prstGeom prst="rect">
            <a:avLst/>
          </a:prstGeom>
        </p:spPr>
        <p:txBody>
          <a:bodyPr anchor="b"/>
          <a:lstStyle>
            <a:lvl1pPr marL="0" indent="0">
              <a:buNone/>
              <a:defRPr sz="3600">
                <a:solidFill>
                  <a:schemeClr val="tx1">
                    <a:tint val="75000"/>
                  </a:schemeClr>
                </a:solidFill>
              </a:defRPr>
            </a:lvl1pPr>
            <a:lvl2pPr marL="822960" indent="0">
              <a:buNone/>
              <a:defRPr sz="3225">
                <a:solidFill>
                  <a:schemeClr val="tx1">
                    <a:tint val="75000"/>
                  </a:schemeClr>
                </a:solidFill>
              </a:defRPr>
            </a:lvl2pPr>
            <a:lvl3pPr marL="1645920" indent="0">
              <a:buNone/>
              <a:defRPr sz="2888">
                <a:solidFill>
                  <a:schemeClr val="tx1">
                    <a:tint val="75000"/>
                  </a:schemeClr>
                </a:solidFill>
              </a:defRPr>
            </a:lvl3pPr>
            <a:lvl4pPr marL="2468880" indent="0">
              <a:buNone/>
              <a:defRPr sz="2513">
                <a:solidFill>
                  <a:schemeClr val="tx1">
                    <a:tint val="75000"/>
                  </a:schemeClr>
                </a:solidFill>
              </a:defRPr>
            </a:lvl4pPr>
            <a:lvl5pPr marL="3291840" indent="0">
              <a:buNone/>
              <a:defRPr sz="2513">
                <a:solidFill>
                  <a:schemeClr val="tx1">
                    <a:tint val="75000"/>
                  </a:schemeClr>
                </a:solidFill>
              </a:defRPr>
            </a:lvl5pPr>
            <a:lvl6pPr marL="4114800" indent="0">
              <a:buNone/>
              <a:defRPr sz="2513">
                <a:solidFill>
                  <a:schemeClr val="tx1">
                    <a:tint val="75000"/>
                  </a:schemeClr>
                </a:solidFill>
              </a:defRPr>
            </a:lvl6pPr>
            <a:lvl7pPr marL="4937760" indent="0">
              <a:buNone/>
              <a:defRPr sz="2513">
                <a:solidFill>
                  <a:schemeClr val="tx1">
                    <a:tint val="75000"/>
                  </a:schemeClr>
                </a:solidFill>
              </a:defRPr>
            </a:lvl7pPr>
            <a:lvl8pPr marL="5760720" indent="0">
              <a:buNone/>
              <a:defRPr sz="2513">
                <a:solidFill>
                  <a:schemeClr val="tx1">
                    <a:tint val="75000"/>
                  </a:schemeClr>
                </a:solidFill>
              </a:defRPr>
            </a:lvl8pPr>
            <a:lvl9pPr marL="6583680" indent="0">
              <a:buNone/>
              <a:defRPr sz="2513">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822722" y="20340109"/>
            <a:ext cx="3840956" cy="1168400"/>
          </a:xfrm>
          <a:prstGeom prst="rect">
            <a:avLst/>
          </a:prstGeom>
        </p:spPr>
        <p:txBody>
          <a:bodyPr/>
          <a:lstStyle>
            <a:lvl1pPr>
              <a:defRPr smtClean="0"/>
            </a:lvl1pPr>
          </a:lstStyle>
          <a:p>
            <a:pPr>
              <a:defRPr/>
            </a:pPr>
            <a:fld id="{DE4A1045-DEEA-8946-B37B-F877AEF129FC}" type="datetime1">
              <a:rPr lang="en-US"/>
              <a:pPr>
                <a:defRPr/>
              </a:pPr>
              <a:t>4/24/19</a:t>
            </a:fld>
            <a:endParaRPr lang="en-US"/>
          </a:p>
        </p:txBody>
      </p:sp>
      <p:sp>
        <p:nvSpPr>
          <p:cNvPr id="5" name="Footer Placeholder 4"/>
          <p:cNvSpPr>
            <a:spLocks noGrp="1"/>
          </p:cNvSpPr>
          <p:nvPr>
            <p:ph type="ftr" sz="quarter" idx="11"/>
          </p:nvPr>
        </p:nvSpPr>
        <p:spPr>
          <a:xfrm>
            <a:off x="5623322" y="20340109"/>
            <a:ext cx="5212556" cy="11684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11795522" y="20340109"/>
            <a:ext cx="3840956" cy="1168400"/>
          </a:xfrm>
          <a:prstGeom prst="rect">
            <a:avLst/>
          </a:prstGeom>
        </p:spPr>
        <p:txBody>
          <a:bodyPr/>
          <a:lstStyle>
            <a:lvl1pPr>
              <a:defRPr smtClean="0"/>
            </a:lvl1pPr>
          </a:lstStyle>
          <a:p>
            <a:pPr>
              <a:defRPr/>
            </a:pPr>
            <a:fld id="{579A86B2-360D-E24E-B447-F98F32436CC1}" type="slidenum">
              <a:rPr lang="en-US"/>
              <a:pPr>
                <a:defRPr/>
              </a:pPr>
              <a:t>‹#›</a:t>
            </a:fld>
            <a:endParaRPr lang="en-US"/>
          </a:p>
        </p:txBody>
      </p:sp>
    </p:spTree>
    <p:extLst>
      <p:ext uri="{BB962C8B-B14F-4D97-AF65-F5344CB8AC3E}">
        <p14:creationId xmlns:p14="http://schemas.microsoft.com/office/powerpoint/2010/main" val="1362362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22722" y="878417"/>
            <a:ext cx="14813756" cy="36576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3949066" y="24577040"/>
            <a:ext cx="35415855" cy="69519801"/>
          </a:xfrm>
          <a:prstGeom prst="rect">
            <a:avLst/>
          </a:prstGeom>
        </p:spPr>
        <p:txBody>
          <a:bodyPr/>
          <a:lstStyle>
            <a:lvl1pPr>
              <a:defRPr sz="5025"/>
            </a:lvl1pPr>
            <a:lvl2pPr>
              <a:defRPr sz="4313"/>
            </a:lvl2pPr>
            <a:lvl3pPr>
              <a:defRPr sz="3600"/>
            </a:lvl3pPr>
            <a:lvl4pPr>
              <a:defRPr sz="3225"/>
            </a:lvl4pPr>
            <a:lvl5pPr>
              <a:defRPr sz="3225"/>
            </a:lvl5pPr>
            <a:lvl6pPr>
              <a:defRPr sz="3225"/>
            </a:lvl6pPr>
            <a:lvl7pPr>
              <a:defRPr sz="3225"/>
            </a:lvl7pPr>
            <a:lvl8pPr>
              <a:defRPr sz="3225"/>
            </a:lvl8pPr>
            <a:lvl9pPr>
              <a:defRPr sz="3225"/>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9639241" y="24577040"/>
            <a:ext cx="35415855" cy="69519801"/>
          </a:xfrm>
          <a:prstGeom prst="rect">
            <a:avLst/>
          </a:prstGeom>
        </p:spPr>
        <p:txBody>
          <a:bodyPr/>
          <a:lstStyle>
            <a:lvl1pPr>
              <a:defRPr sz="5025"/>
            </a:lvl1pPr>
            <a:lvl2pPr>
              <a:defRPr sz="4313"/>
            </a:lvl2pPr>
            <a:lvl3pPr>
              <a:defRPr sz="3600"/>
            </a:lvl3pPr>
            <a:lvl4pPr>
              <a:defRPr sz="3225"/>
            </a:lvl4pPr>
            <a:lvl5pPr>
              <a:defRPr sz="3225"/>
            </a:lvl5pPr>
            <a:lvl6pPr>
              <a:defRPr sz="3225"/>
            </a:lvl6pPr>
            <a:lvl7pPr>
              <a:defRPr sz="3225"/>
            </a:lvl7pPr>
            <a:lvl8pPr>
              <a:defRPr sz="3225"/>
            </a:lvl8pPr>
            <a:lvl9pPr>
              <a:defRPr sz="3225"/>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a:xfrm>
            <a:off x="822722" y="20340109"/>
            <a:ext cx="3840956" cy="1168400"/>
          </a:xfrm>
          <a:prstGeom prst="rect">
            <a:avLst/>
          </a:prstGeom>
        </p:spPr>
        <p:txBody>
          <a:bodyPr/>
          <a:lstStyle>
            <a:lvl1pPr>
              <a:defRPr smtClean="0"/>
            </a:lvl1pPr>
          </a:lstStyle>
          <a:p>
            <a:pPr>
              <a:defRPr/>
            </a:pPr>
            <a:fld id="{85F8FCF0-B109-4E41-830D-87865EE91AB8}" type="datetime1">
              <a:rPr lang="en-US"/>
              <a:pPr>
                <a:defRPr/>
              </a:pPr>
              <a:t>4/24/19</a:t>
            </a:fld>
            <a:endParaRPr lang="en-US"/>
          </a:p>
        </p:txBody>
      </p:sp>
      <p:sp>
        <p:nvSpPr>
          <p:cNvPr id="6" name="Footer Placeholder 4"/>
          <p:cNvSpPr>
            <a:spLocks noGrp="1"/>
          </p:cNvSpPr>
          <p:nvPr>
            <p:ph type="ftr" sz="quarter" idx="11"/>
          </p:nvPr>
        </p:nvSpPr>
        <p:spPr>
          <a:xfrm>
            <a:off x="5623322" y="20340109"/>
            <a:ext cx="5212556" cy="11684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11795522" y="20340109"/>
            <a:ext cx="3840956" cy="1168400"/>
          </a:xfrm>
          <a:prstGeom prst="rect">
            <a:avLst/>
          </a:prstGeom>
        </p:spPr>
        <p:txBody>
          <a:bodyPr/>
          <a:lstStyle>
            <a:lvl1pPr>
              <a:defRPr smtClean="0"/>
            </a:lvl1pPr>
          </a:lstStyle>
          <a:p>
            <a:pPr>
              <a:defRPr/>
            </a:pPr>
            <a:fld id="{32BA0FE9-D76A-B441-9EDF-101CA9A46B59}" type="slidenum">
              <a:rPr lang="en-US"/>
              <a:pPr>
                <a:defRPr/>
              </a:pPr>
              <a:t>‹#›</a:t>
            </a:fld>
            <a:endParaRPr lang="en-US"/>
          </a:p>
        </p:txBody>
      </p:sp>
    </p:spTree>
    <p:extLst>
      <p:ext uri="{BB962C8B-B14F-4D97-AF65-F5344CB8AC3E}">
        <p14:creationId xmlns:p14="http://schemas.microsoft.com/office/powerpoint/2010/main" val="2622211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22960" y="878841"/>
            <a:ext cx="14813280" cy="36576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822960" y="4912361"/>
            <a:ext cx="7272338" cy="2047239"/>
          </a:xfrm>
          <a:prstGeom prst="rect">
            <a:avLst/>
          </a:prstGeom>
        </p:spPr>
        <p:txBody>
          <a:bodyPr anchor="b"/>
          <a:lstStyle>
            <a:lvl1pPr marL="0" indent="0">
              <a:buNone/>
              <a:defRPr sz="4313" b="1"/>
            </a:lvl1pPr>
            <a:lvl2pPr marL="822960" indent="0">
              <a:buNone/>
              <a:defRPr sz="3600" b="1"/>
            </a:lvl2pPr>
            <a:lvl3pPr marL="1645920" indent="0">
              <a:buNone/>
              <a:defRPr sz="3225" b="1"/>
            </a:lvl3pPr>
            <a:lvl4pPr marL="2468880" indent="0">
              <a:buNone/>
              <a:defRPr sz="2888" b="1"/>
            </a:lvl4pPr>
            <a:lvl5pPr marL="3291840" indent="0">
              <a:buNone/>
              <a:defRPr sz="2888" b="1"/>
            </a:lvl5pPr>
            <a:lvl6pPr marL="4114800" indent="0">
              <a:buNone/>
              <a:defRPr sz="2888" b="1"/>
            </a:lvl6pPr>
            <a:lvl7pPr marL="4937760" indent="0">
              <a:buNone/>
              <a:defRPr sz="2888" b="1"/>
            </a:lvl7pPr>
            <a:lvl8pPr marL="5760720" indent="0">
              <a:buNone/>
              <a:defRPr sz="2888" b="1"/>
            </a:lvl8pPr>
            <a:lvl9pPr marL="6583680" indent="0">
              <a:buNone/>
              <a:defRPr sz="2888" b="1"/>
            </a:lvl9pPr>
          </a:lstStyle>
          <a:p>
            <a:pPr lvl="0"/>
            <a:r>
              <a:rPr lang="en-US"/>
              <a:t>Edit Master text styles</a:t>
            </a:r>
          </a:p>
        </p:txBody>
      </p:sp>
      <p:sp>
        <p:nvSpPr>
          <p:cNvPr id="4" name="Content Placeholder 3"/>
          <p:cNvSpPr>
            <a:spLocks noGrp="1"/>
          </p:cNvSpPr>
          <p:nvPr>
            <p:ph sz="half" idx="2"/>
          </p:nvPr>
        </p:nvSpPr>
        <p:spPr>
          <a:xfrm>
            <a:off x="822960" y="6959600"/>
            <a:ext cx="7272338" cy="12644121"/>
          </a:xfrm>
          <a:prstGeom prst="rect">
            <a:avLst/>
          </a:prstGeom>
        </p:spPr>
        <p:txBody>
          <a:bodyPr/>
          <a:lstStyle>
            <a:lvl1pPr>
              <a:defRPr sz="4313"/>
            </a:lvl1pPr>
            <a:lvl2pPr>
              <a:defRPr sz="3600"/>
            </a:lvl2pPr>
            <a:lvl3pPr>
              <a:defRPr sz="3225"/>
            </a:lvl3pPr>
            <a:lvl4pPr>
              <a:defRPr sz="2888"/>
            </a:lvl4pPr>
            <a:lvl5pPr>
              <a:defRPr sz="2888"/>
            </a:lvl5pPr>
            <a:lvl6pPr>
              <a:defRPr sz="2888"/>
            </a:lvl6pPr>
            <a:lvl7pPr>
              <a:defRPr sz="2888"/>
            </a:lvl7pPr>
            <a:lvl8pPr>
              <a:defRPr sz="2888"/>
            </a:lvl8pPr>
            <a:lvl9pPr>
              <a:defRPr sz="2888"/>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8361046" y="4912361"/>
            <a:ext cx="7275195" cy="2047239"/>
          </a:xfrm>
          <a:prstGeom prst="rect">
            <a:avLst/>
          </a:prstGeom>
        </p:spPr>
        <p:txBody>
          <a:bodyPr anchor="b"/>
          <a:lstStyle>
            <a:lvl1pPr marL="0" indent="0">
              <a:buNone/>
              <a:defRPr sz="4313" b="1"/>
            </a:lvl1pPr>
            <a:lvl2pPr marL="822960" indent="0">
              <a:buNone/>
              <a:defRPr sz="3600" b="1"/>
            </a:lvl2pPr>
            <a:lvl3pPr marL="1645920" indent="0">
              <a:buNone/>
              <a:defRPr sz="3225" b="1"/>
            </a:lvl3pPr>
            <a:lvl4pPr marL="2468880" indent="0">
              <a:buNone/>
              <a:defRPr sz="2888" b="1"/>
            </a:lvl4pPr>
            <a:lvl5pPr marL="3291840" indent="0">
              <a:buNone/>
              <a:defRPr sz="2888" b="1"/>
            </a:lvl5pPr>
            <a:lvl6pPr marL="4114800" indent="0">
              <a:buNone/>
              <a:defRPr sz="2888" b="1"/>
            </a:lvl6pPr>
            <a:lvl7pPr marL="4937760" indent="0">
              <a:buNone/>
              <a:defRPr sz="2888" b="1"/>
            </a:lvl7pPr>
            <a:lvl8pPr marL="5760720" indent="0">
              <a:buNone/>
              <a:defRPr sz="2888" b="1"/>
            </a:lvl8pPr>
            <a:lvl9pPr marL="6583680" indent="0">
              <a:buNone/>
              <a:defRPr sz="2888" b="1"/>
            </a:lvl9pPr>
          </a:lstStyle>
          <a:p>
            <a:pPr lvl="0"/>
            <a:r>
              <a:rPr lang="en-US"/>
              <a:t>Edit Master text styles</a:t>
            </a:r>
          </a:p>
        </p:txBody>
      </p:sp>
      <p:sp>
        <p:nvSpPr>
          <p:cNvPr id="6" name="Content Placeholder 5"/>
          <p:cNvSpPr>
            <a:spLocks noGrp="1"/>
          </p:cNvSpPr>
          <p:nvPr>
            <p:ph sz="quarter" idx="4"/>
          </p:nvPr>
        </p:nvSpPr>
        <p:spPr>
          <a:xfrm>
            <a:off x="8361046" y="6959600"/>
            <a:ext cx="7275195" cy="12644121"/>
          </a:xfrm>
          <a:prstGeom prst="rect">
            <a:avLst/>
          </a:prstGeom>
        </p:spPr>
        <p:txBody>
          <a:bodyPr/>
          <a:lstStyle>
            <a:lvl1pPr>
              <a:defRPr sz="4313"/>
            </a:lvl1pPr>
            <a:lvl2pPr>
              <a:defRPr sz="3600"/>
            </a:lvl2pPr>
            <a:lvl3pPr>
              <a:defRPr sz="3225"/>
            </a:lvl3pPr>
            <a:lvl4pPr>
              <a:defRPr sz="2888"/>
            </a:lvl4pPr>
            <a:lvl5pPr>
              <a:defRPr sz="2888"/>
            </a:lvl5pPr>
            <a:lvl6pPr>
              <a:defRPr sz="2888"/>
            </a:lvl6pPr>
            <a:lvl7pPr>
              <a:defRPr sz="2888"/>
            </a:lvl7pPr>
            <a:lvl8pPr>
              <a:defRPr sz="2888"/>
            </a:lvl8pPr>
            <a:lvl9pPr>
              <a:defRPr sz="2888"/>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a:xfrm>
            <a:off x="822722" y="20340109"/>
            <a:ext cx="3840956" cy="1168400"/>
          </a:xfrm>
          <a:prstGeom prst="rect">
            <a:avLst/>
          </a:prstGeom>
        </p:spPr>
        <p:txBody>
          <a:bodyPr/>
          <a:lstStyle>
            <a:lvl1pPr>
              <a:defRPr smtClean="0"/>
            </a:lvl1pPr>
          </a:lstStyle>
          <a:p>
            <a:pPr>
              <a:defRPr/>
            </a:pPr>
            <a:fld id="{E7C552A1-6EB6-214B-B59F-414060EFC9BA}" type="datetime1">
              <a:rPr lang="en-US"/>
              <a:pPr>
                <a:defRPr/>
              </a:pPr>
              <a:t>4/24/19</a:t>
            </a:fld>
            <a:endParaRPr lang="en-US"/>
          </a:p>
        </p:txBody>
      </p:sp>
      <p:sp>
        <p:nvSpPr>
          <p:cNvPr id="8" name="Footer Placeholder 4"/>
          <p:cNvSpPr>
            <a:spLocks noGrp="1"/>
          </p:cNvSpPr>
          <p:nvPr>
            <p:ph type="ftr" sz="quarter" idx="11"/>
          </p:nvPr>
        </p:nvSpPr>
        <p:spPr>
          <a:xfrm>
            <a:off x="5623322" y="20340109"/>
            <a:ext cx="5212556" cy="1168400"/>
          </a:xfrm>
          <a:prstGeom prst="rect">
            <a:avLst/>
          </a:prstGeom>
        </p:spPr>
        <p:txBody>
          <a:bodyPr/>
          <a:lstStyle>
            <a:lvl1pPr>
              <a:defRPr smtClean="0"/>
            </a:lvl1pPr>
          </a:lstStyle>
          <a:p>
            <a:pPr>
              <a:defRPr/>
            </a:pPr>
            <a:endParaRPr lang="en-US"/>
          </a:p>
        </p:txBody>
      </p:sp>
      <p:sp>
        <p:nvSpPr>
          <p:cNvPr id="9" name="Slide Number Placeholder 5"/>
          <p:cNvSpPr>
            <a:spLocks noGrp="1"/>
          </p:cNvSpPr>
          <p:nvPr>
            <p:ph type="sldNum" sz="quarter" idx="12"/>
          </p:nvPr>
        </p:nvSpPr>
        <p:spPr>
          <a:xfrm>
            <a:off x="11795522" y="20340109"/>
            <a:ext cx="3840956" cy="1168400"/>
          </a:xfrm>
          <a:prstGeom prst="rect">
            <a:avLst/>
          </a:prstGeom>
        </p:spPr>
        <p:txBody>
          <a:bodyPr/>
          <a:lstStyle>
            <a:lvl1pPr>
              <a:defRPr smtClean="0"/>
            </a:lvl1pPr>
          </a:lstStyle>
          <a:p>
            <a:pPr>
              <a:defRPr/>
            </a:pPr>
            <a:fld id="{B58AD041-EDB0-4D41-9E5B-79FB902190D4}" type="slidenum">
              <a:rPr lang="en-US"/>
              <a:pPr>
                <a:defRPr/>
              </a:pPr>
              <a:t>‹#›</a:t>
            </a:fld>
            <a:endParaRPr lang="en-US"/>
          </a:p>
        </p:txBody>
      </p:sp>
    </p:spTree>
    <p:extLst>
      <p:ext uri="{BB962C8B-B14F-4D97-AF65-F5344CB8AC3E}">
        <p14:creationId xmlns:p14="http://schemas.microsoft.com/office/powerpoint/2010/main" val="2490593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22722" y="878417"/>
            <a:ext cx="14813756" cy="3657600"/>
          </a:xfrm>
          <a:prstGeom prst="rect">
            <a:avLst/>
          </a:prstGeom>
        </p:spPr>
        <p:txBody>
          <a:bodyPr/>
          <a:lstStyle/>
          <a:p>
            <a:r>
              <a:rPr lang="en-US"/>
              <a:t>Click to edit Master title style</a:t>
            </a:r>
          </a:p>
        </p:txBody>
      </p:sp>
      <p:sp>
        <p:nvSpPr>
          <p:cNvPr id="3" name="Date Placeholder 3"/>
          <p:cNvSpPr>
            <a:spLocks noGrp="1"/>
          </p:cNvSpPr>
          <p:nvPr>
            <p:ph type="dt" sz="half" idx="10"/>
          </p:nvPr>
        </p:nvSpPr>
        <p:spPr>
          <a:xfrm>
            <a:off x="822722" y="20340109"/>
            <a:ext cx="3840956" cy="1168400"/>
          </a:xfrm>
          <a:prstGeom prst="rect">
            <a:avLst/>
          </a:prstGeom>
        </p:spPr>
        <p:txBody>
          <a:bodyPr/>
          <a:lstStyle>
            <a:lvl1pPr>
              <a:defRPr smtClean="0"/>
            </a:lvl1pPr>
          </a:lstStyle>
          <a:p>
            <a:pPr>
              <a:defRPr/>
            </a:pPr>
            <a:fld id="{4122401C-AAEC-224B-B0FC-7E890D4BAFD9}" type="datetime1">
              <a:rPr lang="en-US"/>
              <a:pPr>
                <a:defRPr/>
              </a:pPr>
              <a:t>4/24/19</a:t>
            </a:fld>
            <a:endParaRPr lang="en-US"/>
          </a:p>
        </p:txBody>
      </p:sp>
      <p:sp>
        <p:nvSpPr>
          <p:cNvPr id="4" name="Footer Placeholder 4"/>
          <p:cNvSpPr>
            <a:spLocks noGrp="1"/>
          </p:cNvSpPr>
          <p:nvPr>
            <p:ph type="ftr" sz="quarter" idx="11"/>
          </p:nvPr>
        </p:nvSpPr>
        <p:spPr>
          <a:xfrm>
            <a:off x="5623322" y="20340109"/>
            <a:ext cx="5212556" cy="1168400"/>
          </a:xfrm>
          <a:prstGeom prst="rect">
            <a:avLst/>
          </a:prstGeom>
        </p:spPr>
        <p:txBody>
          <a:bodyPr/>
          <a:lstStyle>
            <a:lvl1pPr>
              <a:defRPr smtClean="0"/>
            </a:lvl1pPr>
          </a:lstStyle>
          <a:p>
            <a:pPr>
              <a:defRPr/>
            </a:pPr>
            <a:endParaRPr lang="en-US"/>
          </a:p>
        </p:txBody>
      </p:sp>
      <p:sp>
        <p:nvSpPr>
          <p:cNvPr id="5" name="Slide Number Placeholder 5"/>
          <p:cNvSpPr>
            <a:spLocks noGrp="1"/>
          </p:cNvSpPr>
          <p:nvPr>
            <p:ph type="sldNum" sz="quarter" idx="12"/>
          </p:nvPr>
        </p:nvSpPr>
        <p:spPr>
          <a:xfrm>
            <a:off x="11795522" y="20340109"/>
            <a:ext cx="3840956" cy="1168400"/>
          </a:xfrm>
          <a:prstGeom prst="rect">
            <a:avLst/>
          </a:prstGeom>
        </p:spPr>
        <p:txBody>
          <a:bodyPr/>
          <a:lstStyle>
            <a:lvl1pPr>
              <a:defRPr smtClean="0"/>
            </a:lvl1pPr>
          </a:lstStyle>
          <a:p>
            <a:pPr>
              <a:defRPr/>
            </a:pPr>
            <a:fld id="{26EED259-E526-8742-8A7F-7FDFE05072F7}" type="slidenum">
              <a:rPr lang="en-US"/>
              <a:pPr>
                <a:defRPr/>
              </a:pPr>
              <a:t>‹#›</a:t>
            </a:fld>
            <a:endParaRPr lang="en-US"/>
          </a:p>
        </p:txBody>
      </p:sp>
    </p:spTree>
    <p:extLst>
      <p:ext uri="{BB962C8B-B14F-4D97-AF65-F5344CB8AC3E}">
        <p14:creationId xmlns:p14="http://schemas.microsoft.com/office/powerpoint/2010/main" val="1510159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822722" y="20340109"/>
            <a:ext cx="3840956" cy="1168400"/>
          </a:xfrm>
          <a:prstGeom prst="rect">
            <a:avLst/>
          </a:prstGeom>
        </p:spPr>
        <p:txBody>
          <a:bodyPr/>
          <a:lstStyle>
            <a:lvl1pPr>
              <a:defRPr smtClean="0"/>
            </a:lvl1pPr>
          </a:lstStyle>
          <a:p>
            <a:pPr>
              <a:defRPr/>
            </a:pPr>
            <a:fld id="{556E7D08-D5EF-6242-865A-CE48CC4D2D04}" type="datetime1">
              <a:rPr lang="en-US"/>
              <a:pPr>
                <a:defRPr/>
              </a:pPr>
              <a:t>4/24/19</a:t>
            </a:fld>
            <a:endParaRPr lang="en-US"/>
          </a:p>
        </p:txBody>
      </p:sp>
      <p:sp>
        <p:nvSpPr>
          <p:cNvPr id="3" name="Footer Placeholder 4"/>
          <p:cNvSpPr>
            <a:spLocks noGrp="1"/>
          </p:cNvSpPr>
          <p:nvPr>
            <p:ph type="ftr" sz="quarter" idx="11"/>
          </p:nvPr>
        </p:nvSpPr>
        <p:spPr>
          <a:xfrm>
            <a:off x="5623322" y="20340109"/>
            <a:ext cx="5212556" cy="1168400"/>
          </a:xfrm>
          <a:prstGeom prst="rect">
            <a:avLst/>
          </a:prstGeom>
        </p:spPr>
        <p:txBody>
          <a:bodyPr/>
          <a:lstStyle>
            <a:lvl1pPr>
              <a:defRPr smtClean="0"/>
            </a:lvl1pPr>
          </a:lstStyle>
          <a:p>
            <a:pPr>
              <a:defRPr/>
            </a:pPr>
            <a:endParaRPr lang="en-US"/>
          </a:p>
        </p:txBody>
      </p:sp>
      <p:sp>
        <p:nvSpPr>
          <p:cNvPr id="4" name="Slide Number Placeholder 5"/>
          <p:cNvSpPr>
            <a:spLocks noGrp="1"/>
          </p:cNvSpPr>
          <p:nvPr>
            <p:ph type="sldNum" sz="quarter" idx="12"/>
          </p:nvPr>
        </p:nvSpPr>
        <p:spPr>
          <a:xfrm>
            <a:off x="11795522" y="20340109"/>
            <a:ext cx="3840956" cy="1168400"/>
          </a:xfrm>
          <a:prstGeom prst="rect">
            <a:avLst/>
          </a:prstGeom>
        </p:spPr>
        <p:txBody>
          <a:bodyPr/>
          <a:lstStyle>
            <a:lvl1pPr>
              <a:defRPr smtClean="0"/>
            </a:lvl1pPr>
          </a:lstStyle>
          <a:p>
            <a:pPr>
              <a:defRPr/>
            </a:pPr>
            <a:fld id="{F793F65F-BDD2-7143-9DB4-7F6E1DC01511}" type="slidenum">
              <a:rPr lang="en-US"/>
              <a:pPr>
                <a:defRPr/>
              </a:pPr>
              <a:t>‹#›</a:t>
            </a:fld>
            <a:endParaRPr lang="en-US"/>
          </a:p>
        </p:txBody>
      </p:sp>
    </p:spTree>
    <p:extLst>
      <p:ext uri="{BB962C8B-B14F-4D97-AF65-F5344CB8AC3E}">
        <p14:creationId xmlns:p14="http://schemas.microsoft.com/office/powerpoint/2010/main" val="2701705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22961" y="873760"/>
            <a:ext cx="5414963" cy="3718560"/>
          </a:xfrm>
          <a:prstGeom prst="rect">
            <a:avLst/>
          </a:prstGeom>
        </p:spPr>
        <p:txBody>
          <a:bodyPr anchor="b"/>
          <a:lstStyle>
            <a:lvl1pPr algn="l">
              <a:defRPr sz="3600" b="1"/>
            </a:lvl1pPr>
          </a:lstStyle>
          <a:p>
            <a:r>
              <a:rPr lang="en-US"/>
              <a:t>Click to edit Master title style</a:t>
            </a:r>
          </a:p>
        </p:txBody>
      </p:sp>
      <p:sp>
        <p:nvSpPr>
          <p:cNvPr id="3" name="Content Placeholder 2"/>
          <p:cNvSpPr>
            <a:spLocks noGrp="1"/>
          </p:cNvSpPr>
          <p:nvPr>
            <p:ph idx="1"/>
          </p:nvPr>
        </p:nvSpPr>
        <p:spPr>
          <a:xfrm>
            <a:off x="6435090" y="873762"/>
            <a:ext cx="9201150" cy="18729961"/>
          </a:xfrm>
          <a:prstGeom prst="rect">
            <a:avLst/>
          </a:prstGeom>
        </p:spPr>
        <p:txBody>
          <a:bodyPr/>
          <a:lstStyle>
            <a:lvl1pPr>
              <a:defRPr sz="5775"/>
            </a:lvl1pPr>
            <a:lvl2pPr>
              <a:defRPr sz="5025"/>
            </a:lvl2pPr>
            <a:lvl3pPr>
              <a:defRPr sz="4313"/>
            </a:lvl3pPr>
            <a:lvl4pPr>
              <a:defRPr sz="3600"/>
            </a:lvl4pPr>
            <a:lvl5pPr>
              <a:defRPr sz="3600"/>
            </a:lvl5pPr>
            <a:lvl6pPr>
              <a:defRPr sz="3600"/>
            </a:lvl6pPr>
            <a:lvl7pPr>
              <a:defRPr sz="3600"/>
            </a:lvl7pPr>
            <a:lvl8pPr>
              <a:defRPr sz="3600"/>
            </a:lvl8pPr>
            <a:lvl9pPr>
              <a:defRPr sz="3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22961" y="4592322"/>
            <a:ext cx="5414963" cy="15011401"/>
          </a:xfrm>
          <a:prstGeom prst="rect">
            <a:avLst/>
          </a:prstGeom>
        </p:spPr>
        <p:txBody>
          <a:bodyPr/>
          <a:lstStyle>
            <a:lvl1pPr marL="0" indent="0">
              <a:buNone/>
              <a:defRPr sz="2513"/>
            </a:lvl1pPr>
            <a:lvl2pPr marL="822960" indent="0">
              <a:buNone/>
              <a:defRPr sz="2175"/>
            </a:lvl2pPr>
            <a:lvl3pPr marL="1645920" indent="0">
              <a:buNone/>
              <a:defRPr sz="1800"/>
            </a:lvl3pPr>
            <a:lvl4pPr marL="2468880" indent="0">
              <a:buNone/>
              <a:defRPr sz="1613"/>
            </a:lvl4pPr>
            <a:lvl5pPr marL="3291840" indent="0">
              <a:buNone/>
              <a:defRPr sz="1613"/>
            </a:lvl5pPr>
            <a:lvl6pPr marL="4114800" indent="0">
              <a:buNone/>
              <a:defRPr sz="1613"/>
            </a:lvl6pPr>
            <a:lvl7pPr marL="4937760" indent="0">
              <a:buNone/>
              <a:defRPr sz="1613"/>
            </a:lvl7pPr>
            <a:lvl8pPr marL="5760720" indent="0">
              <a:buNone/>
              <a:defRPr sz="1613"/>
            </a:lvl8pPr>
            <a:lvl9pPr marL="6583680" indent="0">
              <a:buNone/>
              <a:defRPr sz="1613"/>
            </a:lvl9pPr>
          </a:lstStyle>
          <a:p>
            <a:pPr lvl="0"/>
            <a:r>
              <a:rPr lang="en-US"/>
              <a:t>Edit Master text styles</a:t>
            </a:r>
          </a:p>
        </p:txBody>
      </p:sp>
      <p:sp>
        <p:nvSpPr>
          <p:cNvPr id="5" name="Date Placeholder 3"/>
          <p:cNvSpPr>
            <a:spLocks noGrp="1"/>
          </p:cNvSpPr>
          <p:nvPr>
            <p:ph type="dt" sz="half" idx="10"/>
          </p:nvPr>
        </p:nvSpPr>
        <p:spPr>
          <a:xfrm>
            <a:off x="822722" y="20340109"/>
            <a:ext cx="3840956" cy="1168400"/>
          </a:xfrm>
          <a:prstGeom prst="rect">
            <a:avLst/>
          </a:prstGeom>
        </p:spPr>
        <p:txBody>
          <a:bodyPr/>
          <a:lstStyle>
            <a:lvl1pPr>
              <a:defRPr smtClean="0"/>
            </a:lvl1pPr>
          </a:lstStyle>
          <a:p>
            <a:pPr>
              <a:defRPr/>
            </a:pPr>
            <a:fld id="{0B1F0F8D-0D4A-614C-B06A-DCF9395ADB14}" type="datetime1">
              <a:rPr lang="en-US"/>
              <a:pPr>
                <a:defRPr/>
              </a:pPr>
              <a:t>4/24/19</a:t>
            </a:fld>
            <a:endParaRPr lang="en-US"/>
          </a:p>
        </p:txBody>
      </p:sp>
      <p:sp>
        <p:nvSpPr>
          <p:cNvPr id="6" name="Footer Placeholder 4"/>
          <p:cNvSpPr>
            <a:spLocks noGrp="1"/>
          </p:cNvSpPr>
          <p:nvPr>
            <p:ph type="ftr" sz="quarter" idx="11"/>
          </p:nvPr>
        </p:nvSpPr>
        <p:spPr>
          <a:xfrm>
            <a:off x="5623322" y="20340109"/>
            <a:ext cx="5212556" cy="11684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11795522" y="20340109"/>
            <a:ext cx="3840956" cy="1168400"/>
          </a:xfrm>
          <a:prstGeom prst="rect">
            <a:avLst/>
          </a:prstGeom>
        </p:spPr>
        <p:txBody>
          <a:bodyPr/>
          <a:lstStyle>
            <a:lvl1pPr>
              <a:defRPr smtClean="0"/>
            </a:lvl1pPr>
          </a:lstStyle>
          <a:p>
            <a:pPr>
              <a:defRPr/>
            </a:pPr>
            <a:fld id="{9EF3A24D-1705-F04C-93FD-1C69EE75A36A}" type="slidenum">
              <a:rPr lang="en-US"/>
              <a:pPr>
                <a:defRPr/>
              </a:pPr>
              <a:t>‹#›</a:t>
            </a:fld>
            <a:endParaRPr lang="en-US"/>
          </a:p>
        </p:txBody>
      </p:sp>
    </p:spTree>
    <p:extLst>
      <p:ext uri="{BB962C8B-B14F-4D97-AF65-F5344CB8AC3E}">
        <p14:creationId xmlns:p14="http://schemas.microsoft.com/office/powerpoint/2010/main" val="4294342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226118" y="15361920"/>
            <a:ext cx="9875520" cy="1813561"/>
          </a:xfrm>
          <a:prstGeom prst="rect">
            <a:avLst/>
          </a:prstGeom>
        </p:spPr>
        <p:txBody>
          <a:bodyPr anchor="b"/>
          <a:lstStyle>
            <a:lvl1pPr algn="l">
              <a:defRPr sz="3600" b="1"/>
            </a:lvl1pPr>
          </a:lstStyle>
          <a:p>
            <a:r>
              <a:rPr lang="en-US"/>
              <a:t>Click to edit Master title style</a:t>
            </a:r>
          </a:p>
        </p:txBody>
      </p:sp>
      <p:sp>
        <p:nvSpPr>
          <p:cNvPr id="3" name="Picture Placeholder 2"/>
          <p:cNvSpPr>
            <a:spLocks noGrp="1"/>
          </p:cNvSpPr>
          <p:nvPr>
            <p:ph type="pic" idx="1"/>
          </p:nvPr>
        </p:nvSpPr>
        <p:spPr>
          <a:xfrm>
            <a:off x="3226118" y="1960880"/>
            <a:ext cx="9875520" cy="13167360"/>
          </a:xfrm>
          <a:prstGeom prst="rect">
            <a:avLst/>
          </a:prstGeom>
        </p:spPr>
        <p:txBody>
          <a:bodyPr rtlCol="0">
            <a:normAutofit/>
          </a:bodyPr>
          <a:lstStyle>
            <a:lvl1pPr marL="0" indent="0">
              <a:buNone/>
              <a:defRPr sz="5775"/>
            </a:lvl1pPr>
            <a:lvl2pPr marL="822960" indent="0">
              <a:buNone/>
              <a:defRPr sz="5025"/>
            </a:lvl2pPr>
            <a:lvl3pPr marL="1645920" indent="0">
              <a:buNone/>
              <a:defRPr sz="4313"/>
            </a:lvl3pPr>
            <a:lvl4pPr marL="2468880" indent="0">
              <a:buNone/>
              <a:defRPr sz="3600"/>
            </a:lvl4pPr>
            <a:lvl5pPr marL="3291840" indent="0">
              <a:buNone/>
              <a:defRPr sz="3600"/>
            </a:lvl5pPr>
            <a:lvl6pPr marL="4114800" indent="0">
              <a:buNone/>
              <a:defRPr sz="3600"/>
            </a:lvl6pPr>
            <a:lvl7pPr marL="4937760" indent="0">
              <a:buNone/>
              <a:defRPr sz="3600"/>
            </a:lvl7pPr>
            <a:lvl8pPr marL="5760720" indent="0">
              <a:buNone/>
              <a:defRPr sz="3600"/>
            </a:lvl8pPr>
            <a:lvl9pPr marL="6583680" indent="0">
              <a:buNone/>
              <a:defRPr sz="3600"/>
            </a:lvl9pPr>
          </a:lstStyle>
          <a:p>
            <a:pPr lvl="0"/>
            <a:r>
              <a:rPr lang="en-US" noProof="0"/>
              <a:t>Click icon to add picture</a:t>
            </a:r>
          </a:p>
        </p:txBody>
      </p:sp>
      <p:sp>
        <p:nvSpPr>
          <p:cNvPr id="4" name="Text Placeholder 3"/>
          <p:cNvSpPr>
            <a:spLocks noGrp="1"/>
          </p:cNvSpPr>
          <p:nvPr>
            <p:ph type="body" sz="half" idx="2"/>
          </p:nvPr>
        </p:nvSpPr>
        <p:spPr>
          <a:xfrm>
            <a:off x="3226118" y="17175481"/>
            <a:ext cx="9875520" cy="2575559"/>
          </a:xfrm>
          <a:prstGeom prst="rect">
            <a:avLst/>
          </a:prstGeom>
        </p:spPr>
        <p:txBody>
          <a:bodyPr/>
          <a:lstStyle>
            <a:lvl1pPr marL="0" indent="0">
              <a:buNone/>
              <a:defRPr sz="2513"/>
            </a:lvl1pPr>
            <a:lvl2pPr marL="822960" indent="0">
              <a:buNone/>
              <a:defRPr sz="2175"/>
            </a:lvl2pPr>
            <a:lvl3pPr marL="1645920" indent="0">
              <a:buNone/>
              <a:defRPr sz="1800"/>
            </a:lvl3pPr>
            <a:lvl4pPr marL="2468880" indent="0">
              <a:buNone/>
              <a:defRPr sz="1613"/>
            </a:lvl4pPr>
            <a:lvl5pPr marL="3291840" indent="0">
              <a:buNone/>
              <a:defRPr sz="1613"/>
            </a:lvl5pPr>
            <a:lvl6pPr marL="4114800" indent="0">
              <a:buNone/>
              <a:defRPr sz="1613"/>
            </a:lvl6pPr>
            <a:lvl7pPr marL="4937760" indent="0">
              <a:buNone/>
              <a:defRPr sz="1613"/>
            </a:lvl7pPr>
            <a:lvl8pPr marL="5760720" indent="0">
              <a:buNone/>
              <a:defRPr sz="1613"/>
            </a:lvl8pPr>
            <a:lvl9pPr marL="6583680" indent="0">
              <a:buNone/>
              <a:defRPr sz="1613"/>
            </a:lvl9pPr>
          </a:lstStyle>
          <a:p>
            <a:pPr lvl="0"/>
            <a:r>
              <a:rPr lang="en-US"/>
              <a:t>Edit Master text styles</a:t>
            </a:r>
          </a:p>
        </p:txBody>
      </p:sp>
      <p:sp>
        <p:nvSpPr>
          <p:cNvPr id="5" name="Date Placeholder 3"/>
          <p:cNvSpPr>
            <a:spLocks noGrp="1"/>
          </p:cNvSpPr>
          <p:nvPr>
            <p:ph type="dt" sz="half" idx="10"/>
          </p:nvPr>
        </p:nvSpPr>
        <p:spPr>
          <a:xfrm>
            <a:off x="822722" y="20340109"/>
            <a:ext cx="3840956" cy="1168400"/>
          </a:xfrm>
          <a:prstGeom prst="rect">
            <a:avLst/>
          </a:prstGeom>
        </p:spPr>
        <p:txBody>
          <a:bodyPr/>
          <a:lstStyle>
            <a:lvl1pPr>
              <a:defRPr smtClean="0"/>
            </a:lvl1pPr>
          </a:lstStyle>
          <a:p>
            <a:pPr>
              <a:defRPr/>
            </a:pPr>
            <a:fld id="{FE30288A-D7A5-0941-93D1-D21B196E9A39}" type="datetime1">
              <a:rPr lang="en-US"/>
              <a:pPr>
                <a:defRPr/>
              </a:pPr>
              <a:t>4/24/19</a:t>
            </a:fld>
            <a:endParaRPr lang="en-US"/>
          </a:p>
        </p:txBody>
      </p:sp>
      <p:sp>
        <p:nvSpPr>
          <p:cNvPr id="6" name="Footer Placeholder 4"/>
          <p:cNvSpPr>
            <a:spLocks noGrp="1"/>
          </p:cNvSpPr>
          <p:nvPr>
            <p:ph type="ftr" sz="quarter" idx="11"/>
          </p:nvPr>
        </p:nvSpPr>
        <p:spPr>
          <a:xfrm>
            <a:off x="5623322" y="20340109"/>
            <a:ext cx="5212556" cy="11684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11795522" y="20340109"/>
            <a:ext cx="3840956" cy="1168400"/>
          </a:xfrm>
          <a:prstGeom prst="rect">
            <a:avLst/>
          </a:prstGeom>
        </p:spPr>
        <p:txBody>
          <a:bodyPr/>
          <a:lstStyle>
            <a:lvl1pPr>
              <a:defRPr smtClean="0"/>
            </a:lvl1pPr>
          </a:lstStyle>
          <a:p>
            <a:pPr>
              <a:defRPr/>
            </a:pPr>
            <a:fld id="{FC608315-0CFA-A846-8E58-42DE526B4491}" type="slidenum">
              <a:rPr lang="en-US"/>
              <a:pPr>
                <a:defRPr/>
              </a:pPr>
              <a:t>‹#›</a:t>
            </a:fld>
            <a:endParaRPr lang="en-US"/>
          </a:p>
        </p:txBody>
      </p:sp>
    </p:spTree>
    <p:extLst>
      <p:ext uri="{BB962C8B-B14F-4D97-AF65-F5344CB8AC3E}">
        <p14:creationId xmlns:p14="http://schemas.microsoft.com/office/powerpoint/2010/main" val="2415671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xStyles>
    <p:titleStyle>
      <a:lvl1pPr algn="ctr" defTabSz="822722" rtl="0" eaLnBrk="1" fontAlgn="base" hangingPunct="1">
        <a:spcBef>
          <a:spcPct val="0"/>
        </a:spcBef>
        <a:spcAft>
          <a:spcPct val="0"/>
        </a:spcAft>
        <a:defRPr sz="7913" kern="1200">
          <a:solidFill>
            <a:schemeClr val="tx1"/>
          </a:solidFill>
          <a:latin typeface="+mj-lt"/>
          <a:ea typeface="ＭＳ Ｐゴシック" pitchFamily="-108" charset="-128"/>
          <a:cs typeface="ＭＳ Ｐゴシック" pitchFamily="-108" charset="-128"/>
        </a:defRPr>
      </a:lvl1pPr>
      <a:lvl2pPr algn="ctr" defTabSz="822722" rtl="0" eaLnBrk="1" fontAlgn="base" hangingPunct="1">
        <a:spcBef>
          <a:spcPct val="0"/>
        </a:spcBef>
        <a:spcAft>
          <a:spcPct val="0"/>
        </a:spcAft>
        <a:defRPr sz="7913">
          <a:solidFill>
            <a:schemeClr val="tx1"/>
          </a:solidFill>
          <a:latin typeface="Arial" pitchFamily="-108" charset="0"/>
          <a:ea typeface="ＭＳ Ｐゴシック" pitchFamily="-108" charset="-128"/>
          <a:cs typeface="ＭＳ Ｐゴシック" pitchFamily="-108" charset="-128"/>
        </a:defRPr>
      </a:lvl2pPr>
      <a:lvl3pPr algn="ctr" defTabSz="822722" rtl="0" eaLnBrk="1" fontAlgn="base" hangingPunct="1">
        <a:spcBef>
          <a:spcPct val="0"/>
        </a:spcBef>
        <a:spcAft>
          <a:spcPct val="0"/>
        </a:spcAft>
        <a:defRPr sz="7913">
          <a:solidFill>
            <a:schemeClr val="tx1"/>
          </a:solidFill>
          <a:latin typeface="Arial" pitchFamily="-108" charset="0"/>
          <a:ea typeface="ＭＳ Ｐゴシック" pitchFamily="-108" charset="-128"/>
          <a:cs typeface="ＭＳ Ｐゴシック" pitchFamily="-108" charset="-128"/>
        </a:defRPr>
      </a:lvl3pPr>
      <a:lvl4pPr algn="ctr" defTabSz="822722" rtl="0" eaLnBrk="1" fontAlgn="base" hangingPunct="1">
        <a:spcBef>
          <a:spcPct val="0"/>
        </a:spcBef>
        <a:spcAft>
          <a:spcPct val="0"/>
        </a:spcAft>
        <a:defRPr sz="7913">
          <a:solidFill>
            <a:schemeClr val="tx1"/>
          </a:solidFill>
          <a:latin typeface="Arial" pitchFamily="-108" charset="0"/>
          <a:ea typeface="ＭＳ Ｐゴシック" pitchFamily="-108" charset="-128"/>
          <a:cs typeface="ＭＳ Ｐゴシック" pitchFamily="-108" charset="-128"/>
        </a:defRPr>
      </a:lvl4pPr>
      <a:lvl5pPr algn="ctr" defTabSz="822722" rtl="0" eaLnBrk="1" fontAlgn="base" hangingPunct="1">
        <a:spcBef>
          <a:spcPct val="0"/>
        </a:spcBef>
        <a:spcAft>
          <a:spcPct val="0"/>
        </a:spcAft>
        <a:defRPr sz="7913">
          <a:solidFill>
            <a:schemeClr val="tx1"/>
          </a:solidFill>
          <a:latin typeface="Arial" pitchFamily="-108" charset="0"/>
          <a:ea typeface="ＭＳ Ｐゴシック" pitchFamily="-108" charset="-128"/>
          <a:cs typeface="ＭＳ Ｐゴシック" pitchFamily="-108" charset="-128"/>
        </a:defRPr>
      </a:lvl5pPr>
      <a:lvl6pPr marL="171450" algn="ctr" defTabSz="822722" rtl="0" eaLnBrk="1" fontAlgn="base" hangingPunct="1">
        <a:spcBef>
          <a:spcPct val="0"/>
        </a:spcBef>
        <a:spcAft>
          <a:spcPct val="0"/>
        </a:spcAft>
        <a:defRPr sz="7913">
          <a:solidFill>
            <a:schemeClr val="tx1"/>
          </a:solidFill>
          <a:latin typeface="Arial" pitchFamily="-108" charset="0"/>
          <a:ea typeface="ＭＳ Ｐゴシック" pitchFamily="-108" charset="-128"/>
          <a:cs typeface="ＭＳ Ｐゴシック" pitchFamily="-108" charset="-128"/>
        </a:defRPr>
      </a:lvl6pPr>
      <a:lvl7pPr marL="342900" algn="ctr" defTabSz="822722" rtl="0" eaLnBrk="1" fontAlgn="base" hangingPunct="1">
        <a:spcBef>
          <a:spcPct val="0"/>
        </a:spcBef>
        <a:spcAft>
          <a:spcPct val="0"/>
        </a:spcAft>
        <a:defRPr sz="7913">
          <a:solidFill>
            <a:schemeClr val="tx1"/>
          </a:solidFill>
          <a:latin typeface="Arial" pitchFamily="-108" charset="0"/>
          <a:ea typeface="ＭＳ Ｐゴシック" pitchFamily="-108" charset="-128"/>
          <a:cs typeface="ＭＳ Ｐゴシック" pitchFamily="-108" charset="-128"/>
        </a:defRPr>
      </a:lvl7pPr>
      <a:lvl8pPr marL="514350" algn="ctr" defTabSz="822722" rtl="0" eaLnBrk="1" fontAlgn="base" hangingPunct="1">
        <a:spcBef>
          <a:spcPct val="0"/>
        </a:spcBef>
        <a:spcAft>
          <a:spcPct val="0"/>
        </a:spcAft>
        <a:defRPr sz="7913">
          <a:solidFill>
            <a:schemeClr val="tx1"/>
          </a:solidFill>
          <a:latin typeface="Arial" pitchFamily="-108" charset="0"/>
          <a:ea typeface="ＭＳ Ｐゴシック" pitchFamily="-108" charset="-128"/>
          <a:cs typeface="ＭＳ Ｐゴシック" pitchFamily="-108" charset="-128"/>
        </a:defRPr>
      </a:lvl8pPr>
      <a:lvl9pPr marL="685800" algn="ctr" defTabSz="822722" rtl="0" eaLnBrk="1" fontAlgn="base" hangingPunct="1">
        <a:spcBef>
          <a:spcPct val="0"/>
        </a:spcBef>
        <a:spcAft>
          <a:spcPct val="0"/>
        </a:spcAft>
        <a:defRPr sz="7913">
          <a:solidFill>
            <a:schemeClr val="tx1"/>
          </a:solidFill>
          <a:latin typeface="Arial" pitchFamily="-108" charset="0"/>
          <a:ea typeface="ＭＳ Ｐゴシック" pitchFamily="-108" charset="-128"/>
          <a:cs typeface="ＭＳ Ｐゴシック" pitchFamily="-108" charset="-128"/>
        </a:defRPr>
      </a:lvl9pPr>
    </p:titleStyle>
    <p:bodyStyle>
      <a:lvl1pPr marL="616744" indent="-616744" algn="l" defTabSz="822722" rtl="0" eaLnBrk="1" fontAlgn="base" hangingPunct="1">
        <a:spcBef>
          <a:spcPct val="20000"/>
        </a:spcBef>
        <a:spcAft>
          <a:spcPct val="0"/>
        </a:spcAft>
        <a:buFont typeface="Arial" charset="0"/>
        <a:buChar char="•"/>
        <a:defRPr sz="5775" kern="1200">
          <a:solidFill>
            <a:schemeClr val="tx1"/>
          </a:solidFill>
          <a:latin typeface="+mn-lt"/>
          <a:ea typeface="ＭＳ Ｐゴシック" pitchFamily="-108" charset="-128"/>
          <a:cs typeface="ＭＳ Ｐゴシック" pitchFamily="-108" charset="-128"/>
        </a:defRPr>
      </a:lvl1pPr>
      <a:lvl2pPr marL="1337072" indent="-514350" algn="l" defTabSz="822722" rtl="0" eaLnBrk="1" fontAlgn="base" hangingPunct="1">
        <a:spcBef>
          <a:spcPct val="20000"/>
        </a:spcBef>
        <a:spcAft>
          <a:spcPct val="0"/>
        </a:spcAft>
        <a:buFont typeface="Arial" charset="0"/>
        <a:buChar char="–"/>
        <a:defRPr sz="5025" kern="1200">
          <a:solidFill>
            <a:schemeClr val="tx1"/>
          </a:solidFill>
          <a:latin typeface="+mn-lt"/>
          <a:ea typeface="ＭＳ Ｐゴシック" pitchFamily="-108" charset="-128"/>
          <a:cs typeface="+mn-cs"/>
        </a:defRPr>
      </a:lvl2pPr>
      <a:lvl3pPr marL="2057400" indent="-411361" algn="l" defTabSz="822722" rtl="0" eaLnBrk="1" fontAlgn="base" hangingPunct="1">
        <a:spcBef>
          <a:spcPct val="20000"/>
        </a:spcBef>
        <a:spcAft>
          <a:spcPct val="0"/>
        </a:spcAft>
        <a:buFont typeface="Arial" charset="0"/>
        <a:buChar char="•"/>
        <a:defRPr sz="4313" kern="1200">
          <a:solidFill>
            <a:schemeClr val="tx1"/>
          </a:solidFill>
          <a:latin typeface="+mn-lt"/>
          <a:ea typeface="ＭＳ Ｐゴシック" pitchFamily="-108" charset="-128"/>
          <a:cs typeface="+mn-cs"/>
        </a:defRPr>
      </a:lvl3pPr>
      <a:lvl4pPr marL="2880122" indent="-411361" algn="l" defTabSz="822722" rtl="0" eaLnBrk="1" fontAlgn="base" hangingPunct="1">
        <a:spcBef>
          <a:spcPct val="20000"/>
        </a:spcBef>
        <a:spcAft>
          <a:spcPct val="0"/>
        </a:spcAft>
        <a:buFont typeface="Arial" charset="0"/>
        <a:buChar char="–"/>
        <a:defRPr sz="3600" kern="1200">
          <a:solidFill>
            <a:schemeClr val="tx1"/>
          </a:solidFill>
          <a:latin typeface="+mn-lt"/>
          <a:ea typeface="ＭＳ Ｐゴシック" pitchFamily="-108" charset="-128"/>
          <a:cs typeface="+mn-cs"/>
        </a:defRPr>
      </a:lvl4pPr>
      <a:lvl5pPr marL="3702844" indent="-411361" algn="l" defTabSz="822722" rtl="0" eaLnBrk="1" fontAlgn="base" hangingPunct="1">
        <a:spcBef>
          <a:spcPct val="20000"/>
        </a:spcBef>
        <a:spcAft>
          <a:spcPct val="0"/>
        </a:spcAft>
        <a:buFont typeface="Arial" charset="0"/>
        <a:buChar char="»"/>
        <a:defRPr sz="3600" kern="1200">
          <a:solidFill>
            <a:schemeClr val="tx1"/>
          </a:solidFill>
          <a:latin typeface="+mn-lt"/>
          <a:ea typeface="ＭＳ Ｐゴシック" pitchFamily="-108" charset="-128"/>
          <a:cs typeface="+mn-cs"/>
        </a:defRPr>
      </a:lvl5pPr>
      <a:lvl6pPr marL="4526280" indent="-411480" algn="l" defTabSz="822960" rtl="0" eaLnBrk="1" latinLnBrk="0" hangingPunct="1">
        <a:spcBef>
          <a:spcPct val="20000"/>
        </a:spcBef>
        <a:buFont typeface="Arial"/>
        <a:buChar char="•"/>
        <a:defRPr sz="3600" kern="1200">
          <a:solidFill>
            <a:schemeClr val="tx1"/>
          </a:solidFill>
          <a:latin typeface="+mn-lt"/>
          <a:ea typeface="+mn-ea"/>
          <a:cs typeface="+mn-cs"/>
        </a:defRPr>
      </a:lvl6pPr>
      <a:lvl7pPr marL="5349240" indent="-411480" algn="l" defTabSz="822960" rtl="0" eaLnBrk="1" latinLnBrk="0" hangingPunct="1">
        <a:spcBef>
          <a:spcPct val="20000"/>
        </a:spcBef>
        <a:buFont typeface="Arial"/>
        <a:buChar char="•"/>
        <a:defRPr sz="3600" kern="1200">
          <a:solidFill>
            <a:schemeClr val="tx1"/>
          </a:solidFill>
          <a:latin typeface="+mn-lt"/>
          <a:ea typeface="+mn-ea"/>
          <a:cs typeface="+mn-cs"/>
        </a:defRPr>
      </a:lvl7pPr>
      <a:lvl8pPr marL="6172200" indent="-411480" algn="l" defTabSz="822960" rtl="0" eaLnBrk="1" latinLnBrk="0" hangingPunct="1">
        <a:spcBef>
          <a:spcPct val="20000"/>
        </a:spcBef>
        <a:buFont typeface="Arial"/>
        <a:buChar char="•"/>
        <a:defRPr sz="3600" kern="1200">
          <a:solidFill>
            <a:schemeClr val="tx1"/>
          </a:solidFill>
          <a:latin typeface="+mn-lt"/>
          <a:ea typeface="+mn-ea"/>
          <a:cs typeface="+mn-cs"/>
        </a:defRPr>
      </a:lvl8pPr>
      <a:lvl9pPr marL="6995160" indent="-411480" algn="l" defTabSz="822960" rtl="0" eaLnBrk="1" latinLnBrk="0" hangingPunct="1">
        <a:spcBef>
          <a:spcPct val="20000"/>
        </a:spcBef>
        <a:buFont typeface="Arial"/>
        <a:buChar char="•"/>
        <a:defRPr sz="3600" kern="1200">
          <a:solidFill>
            <a:schemeClr val="tx1"/>
          </a:solidFill>
          <a:latin typeface="+mn-lt"/>
          <a:ea typeface="+mn-ea"/>
          <a:cs typeface="+mn-cs"/>
        </a:defRPr>
      </a:lvl9pPr>
    </p:bodyStyle>
    <p:otherStyle>
      <a:defPPr>
        <a:defRPr lang="en-US"/>
      </a:defPPr>
      <a:lvl1pPr marL="0" algn="l" defTabSz="822960" rtl="0" eaLnBrk="1" latinLnBrk="0" hangingPunct="1">
        <a:defRPr sz="3225" kern="1200">
          <a:solidFill>
            <a:schemeClr val="tx1"/>
          </a:solidFill>
          <a:latin typeface="+mn-lt"/>
          <a:ea typeface="+mn-ea"/>
          <a:cs typeface="+mn-cs"/>
        </a:defRPr>
      </a:lvl1pPr>
      <a:lvl2pPr marL="822960" algn="l" defTabSz="822960" rtl="0" eaLnBrk="1" latinLnBrk="0" hangingPunct="1">
        <a:defRPr sz="3225" kern="1200">
          <a:solidFill>
            <a:schemeClr val="tx1"/>
          </a:solidFill>
          <a:latin typeface="+mn-lt"/>
          <a:ea typeface="+mn-ea"/>
          <a:cs typeface="+mn-cs"/>
        </a:defRPr>
      </a:lvl2pPr>
      <a:lvl3pPr marL="1645920" algn="l" defTabSz="822960" rtl="0" eaLnBrk="1" latinLnBrk="0" hangingPunct="1">
        <a:defRPr sz="3225" kern="1200">
          <a:solidFill>
            <a:schemeClr val="tx1"/>
          </a:solidFill>
          <a:latin typeface="+mn-lt"/>
          <a:ea typeface="+mn-ea"/>
          <a:cs typeface="+mn-cs"/>
        </a:defRPr>
      </a:lvl3pPr>
      <a:lvl4pPr marL="2468880" algn="l" defTabSz="822960" rtl="0" eaLnBrk="1" latinLnBrk="0" hangingPunct="1">
        <a:defRPr sz="3225" kern="1200">
          <a:solidFill>
            <a:schemeClr val="tx1"/>
          </a:solidFill>
          <a:latin typeface="+mn-lt"/>
          <a:ea typeface="+mn-ea"/>
          <a:cs typeface="+mn-cs"/>
        </a:defRPr>
      </a:lvl4pPr>
      <a:lvl5pPr marL="3291840" algn="l" defTabSz="822960" rtl="0" eaLnBrk="1" latinLnBrk="0" hangingPunct="1">
        <a:defRPr sz="3225" kern="1200">
          <a:solidFill>
            <a:schemeClr val="tx1"/>
          </a:solidFill>
          <a:latin typeface="+mn-lt"/>
          <a:ea typeface="+mn-ea"/>
          <a:cs typeface="+mn-cs"/>
        </a:defRPr>
      </a:lvl5pPr>
      <a:lvl6pPr marL="4114800" algn="l" defTabSz="822960" rtl="0" eaLnBrk="1" latinLnBrk="0" hangingPunct="1">
        <a:defRPr sz="3225" kern="1200">
          <a:solidFill>
            <a:schemeClr val="tx1"/>
          </a:solidFill>
          <a:latin typeface="+mn-lt"/>
          <a:ea typeface="+mn-ea"/>
          <a:cs typeface="+mn-cs"/>
        </a:defRPr>
      </a:lvl6pPr>
      <a:lvl7pPr marL="4937760" algn="l" defTabSz="822960" rtl="0" eaLnBrk="1" latinLnBrk="0" hangingPunct="1">
        <a:defRPr sz="3225" kern="1200">
          <a:solidFill>
            <a:schemeClr val="tx1"/>
          </a:solidFill>
          <a:latin typeface="+mn-lt"/>
          <a:ea typeface="+mn-ea"/>
          <a:cs typeface="+mn-cs"/>
        </a:defRPr>
      </a:lvl7pPr>
      <a:lvl8pPr marL="5760720" algn="l" defTabSz="822960" rtl="0" eaLnBrk="1" latinLnBrk="0" hangingPunct="1">
        <a:defRPr sz="3225" kern="1200">
          <a:solidFill>
            <a:schemeClr val="tx1"/>
          </a:solidFill>
          <a:latin typeface="+mn-lt"/>
          <a:ea typeface="+mn-ea"/>
          <a:cs typeface="+mn-cs"/>
        </a:defRPr>
      </a:lvl8pPr>
      <a:lvl9pPr marL="6583680" algn="l" defTabSz="822960" rtl="0" eaLnBrk="1" latinLnBrk="0" hangingPunct="1">
        <a:defRPr sz="322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pdf"/><Relationship Id="rId2" Type="http://schemas.openxmlformats.org/officeDocument/2006/relationships/image" Target="../media/image1.png"/><Relationship Id="rId1" Type="http://schemas.openxmlformats.org/officeDocument/2006/relationships/slideLayout" Target="../slideLayouts/slideLayout1.xml"/><Relationship Id="rId10" Type="http://schemas.openxmlformats.org/officeDocument/2006/relationships/image" Target="../media/image3.png"/><Relationship Id="rId9"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hyperlink" Target="http://irb.illinois.edu" TargetMode="External"/><Relationship Id="rId2" Type="http://schemas.openxmlformats.org/officeDocument/2006/relationships/hyperlink" Target="file:////(http/::www.identitystandards.illinois.edu:writingstyleguide:index.html" TargetMode="Externa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hyperlink" Target="mailto:printing@illinois.edu" TargetMode="External"/><Relationship Id="rId4" Type="http://schemas.openxmlformats.org/officeDocument/2006/relationships/hyperlink" Target="http://www.cio.illinois.edu/policies/copyright/ccs.pdf"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7.xml"/><Relationship Id="rId4"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5"/>
          <p:cNvSpPr>
            <a:spLocks noChangeArrowheads="1"/>
          </p:cNvSpPr>
          <p:nvPr/>
        </p:nvSpPr>
        <p:spPr bwMode="auto">
          <a:xfrm>
            <a:off x="1822028" y="1803383"/>
            <a:ext cx="12529392" cy="3423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34216" tIns="17105" rIns="34216" bIns="17105">
            <a:spAutoFit/>
          </a:bodyPr>
          <a:lstStyle/>
          <a:p>
            <a:pPr algn="ctr">
              <a:spcBef>
                <a:spcPct val="50000"/>
              </a:spcBef>
            </a:pPr>
            <a:r>
              <a:rPr lang="en-US" sz="2000" b="1" dirty="0">
                <a:latin typeface="+mj-lt"/>
                <a:cs typeface="Calibri" panose="020F0502020204030204" pitchFamily="34" charset="0"/>
              </a:rPr>
              <a:t>Submitted and presented by:</a:t>
            </a:r>
            <a:r>
              <a:rPr lang="en-US" sz="2000" dirty="0">
                <a:latin typeface="+mj-lt"/>
                <a:cs typeface="Calibri" panose="020F0502020204030204" pitchFamily="34" charset="0"/>
              </a:rPr>
              <a:t> </a:t>
            </a:r>
            <a:r>
              <a:rPr lang="en-US" sz="2000" dirty="0" err="1">
                <a:latin typeface="+mj-lt"/>
                <a:cs typeface="Calibri" panose="020F0502020204030204" pitchFamily="34" charset="0"/>
              </a:rPr>
              <a:t>Beena</a:t>
            </a:r>
            <a:r>
              <a:rPr lang="en-US" sz="2000" dirty="0">
                <a:latin typeface="+mj-lt"/>
                <a:cs typeface="Calibri" panose="020F0502020204030204" pitchFamily="34" charset="0"/>
              </a:rPr>
              <a:t> Balakrishna (beenab2@illinois.edu)</a:t>
            </a:r>
            <a:endParaRPr lang="en-US" sz="2000" b="1" dirty="0">
              <a:latin typeface="+mj-lt"/>
              <a:cs typeface="Georgia" charset="0"/>
            </a:endParaRPr>
          </a:p>
        </p:txBody>
      </p:sp>
      <p:sp>
        <p:nvSpPr>
          <p:cNvPr id="14338" name="TextBox 91"/>
          <p:cNvSpPr txBox="1">
            <a:spLocks noChangeArrowheads="1"/>
          </p:cNvSpPr>
          <p:nvPr/>
        </p:nvSpPr>
        <p:spPr bwMode="auto">
          <a:xfrm>
            <a:off x="2271711" y="954888"/>
            <a:ext cx="11630025" cy="83099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algn="ctr" eaLnBrk="1" hangingPunct="1"/>
            <a:r>
              <a:rPr lang="en-US" sz="2400" b="1" dirty="0">
                <a:latin typeface="+mj-lt"/>
                <a:cs typeface="Calibri" panose="020F0502020204030204" pitchFamily="34" charset="0"/>
              </a:rPr>
              <a:t>IS590 PR: Programming Analytics and Processing Data</a:t>
            </a:r>
            <a:br>
              <a:rPr lang="en-IN" sz="2400" dirty="0">
                <a:latin typeface="+mj-lt"/>
                <a:cs typeface="Calibri" panose="020F0502020204030204" pitchFamily="34" charset="0"/>
              </a:rPr>
            </a:br>
            <a:r>
              <a:rPr lang="en-US" sz="2400" b="1" dirty="0">
                <a:latin typeface="+mj-lt"/>
                <a:cs typeface="Calibri" panose="020F0502020204030204" pitchFamily="34" charset="0"/>
              </a:rPr>
              <a:t>Final project topic: Analysis of Global Health Care Conditions – 2016</a:t>
            </a:r>
            <a:endParaRPr lang="en-US" sz="2400" dirty="0">
              <a:solidFill>
                <a:schemeClr val="tx2"/>
              </a:solidFill>
              <a:latin typeface="+mj-lt"/>
            </a:endParaRPr>
          </a:p>
        </p:txBody>
      </p:sp>
      <p:sp>
        <p:nvSpPr>
          <p:cNvPr id="14339" name="Rectangle 35"/>
          <p:cNvSpPr>
            <a:spLocks noChangeArrowheads="1"/>
          </p:cNvSpPr>
          <p:nvPr/>
        </p:nvSpPr>
        <p:spPr bwMode="auto">
          <a:xfrm>
            <a:off x="176870" y="18881608"/>
            <a:ext cx="8272877" cy="1896354"/>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135000" tIns="135000" rIns="135000" bIns="135000"/>
          <a:lstStyle/>
          <a:p>
            <a:pPr>
              <a:spcBef>
                <a:spcPct val="50000"/>
              </a:spcBef>
            </a:pPr>
            <a:r>
              <a:rPr lang="en-GB" sz="1800" b="1" u="sng" dirty="0">
                <a:solidFill>
                  <a:schemeClr val="tx2"/>
                </a:solidFill>
              </a:rPr>
              <a:t>FUTURE ANALYSIS AND SCOPE</a:t>
            </a:r>
          </a:p>
          <a:p>
            <a:pPr marL="285750" indent="-285750">
              <a:spcBef>
                <a:spcPct val="50000"/>
              </a:spcBef>
              <a:buFont typeface="Arial" panose="020B0604020202020204" pitchFamily="34" charset="0"/>
              <a:buChar char="•"/>
            </a:pPr>
            <a:r>
              <a:rPr lang="en-GB" sz="1800" dirty="0"/>
              <a:t>The final stage will include the analysis of global health care condition with respect of water and hygiene qualities based on the economic classification.</a:t>
            </a:r>
          </a:p>
          <a:p>
            <a:pPr marL="285750" indent="-285750">
              <a:spcBef>
                <a:spcPct val="50000"/>
              </a:spcBef>
              <a:buFont typeface="Arial" panose="020B0604020202020204" pitchFamily="34" charset="0"/>
              <a:buChar char="•"/>
            </a:pPr>
            <a:r>
              <a:rPr lang="en-GB" sz="1800" dirty="0" err="1"/>
              <a:t>Analyze</a:t>
            </a:r>
            <a:r>
              <a:rPr lang="en-GB" sz="1800" dirty="0"/>
              <a:t> the reasons for the lack of maintaining health care quality in the developed countries.  </a:t>
            </a:r>
          </a:p>
          <a:p>
            <a:pPr marL="285750" indent="-285750">
              <a:spcBef>
                <a:spcPct val="50000"/>
              </a:spcBef>
              <a:buFont typeface="Arial" panose="020B0604020202020204" pitchFamily="34" charset="0"/>
              <a:buChar char="•"/>
            </a:pPr>
            <a:endParaRPr lang="en-GB" sz="1500" dirty="0"/>
          </a:p>
          <a:p>
            <a:endParaRPr lang="en-US" sz="1050" dirty="0">
              <a:latin typeface="Georgia" charset="0"/>
            </a:endParaRPr>
          </a:p>
          <a:p>
            <a:pPr marL="171450" indent="-171450">
              <a:buFont typeface="Arial" panose="020B0604020202020204" pitchFamily="34" charset="0"/>
              <a:buChar char="•"/>
            </a:pPr>
            <a:endParaRPr lang="en-US" sz="1800" dirty="0">
              <a:latin typeface="+mn-lt"/>
            </a:endParaRPr>
          </a:p>
        </p:txBody>
      </p:sp>
      <p:sp>
        <p:nvSpPr>
          <p:cNvPr id="14340" name="Rectangle 33"/>
          <p:cNvSpPr>
            <a:spLocks noChangeArrowheads="1"/>
          </p:cNvSpPr>
          <p:nvPr/>
        </p:nvSpPr>
        <p:spPr bwMode="auto">
          <a:xfrm>
            <a:off x="118252" y="6927915"/>
            <a:ext cx="16248251" cy="1380589"/>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135000" tIns="135000" rIns="135000" bIns="135000"/>
          <a:lstStyle/>
          <a:p>
            <a:pPr algn="ctr">
              <a:spcBef>
                <a:spcPct val="50000"/>
              </a:spcBef>
            </a:pPr>
            <a:r>
              <a:rPr lang="en-GB" sz="1800" b="1" u="sng" dirty="0">
                <a:solidFill>
                  <a:schemeClr val="tx2"/>
                </a:solidFill>
              </a:rPr>
              <a:t>AIM</a:t>
            </a:r>
            <a:endParaRPr lang="en-GB" sz="1800" b="1" dirty="0">
              <a:solidFill>
                <a:srgbClr val="CC3300"/>
              </a:solidFill>
            </a:endParaRPr>
          </a:p>
          <a:p>
            <a:r>
              <a:rPr lang="en-US" sz="1050" dirty="0"/>
              <a:t> </a:t>
            </a:r>
          </a:p>
          <a:p>
            <a:r>
              <a:rPr lang="en-US" sz="1800" dirty="0"/>
              <a:t>The objective</a:t>
            </a:r>
            <a:r>
              <a:rPr lang="en-US" sz="1800" dirty="0">
                <a:cs typeface="Calibri" panose="020F0502020204030204" pitchFamily="34" charset="0"/>
              </a:rPr>
              <a:t> of this project is to analyze the global health care conditions for developed and developing countries from the year 2016. The analysis is that is conducted will be visually represented using plots and charts. </a:t>
            </a:r>
          </a:p>
          <a:p>
            <a:endParaRPr lang="en-US" sz="1500" dirty="0"/>
          </a:p>
        </p:txBody>
      </p:sp>
      <p:sp>
        <p:nvSpPr>
          <p:cNvPr id="14341" name="Rectangle 49"/>
          <p:cNvSpPr>
            <a:spLocks noChangeArrowheads="1"/>
          </p:cNvSpPr>
          <p:nvPr/>
        </p:nvSpPr>
        <p:spPr bwMode="auto">
          <a:xfrm>
            <a:off x="92696" y="3135962"/>
            <a:ext cx="16273808" cy="3516358"/>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135000" tIns="135000" rIns="135000" bIns="135000"/>
          <a:lstStyle/>
          <a:p>
            <a:pPr algn="ctr">
              <a:spcBef>
                <a:spcPct val="50000"/>
              </a:spcBef>
            </a:pPr>
            <a:r>
              <a:rPr lang="en-GB" sz="1800" b="1" u="sng" dirty="0">
                <a:solidFill>
                  <a:schemeClr val="tx2"/>
                </a:solidFill>
              </a:rPr>
              <a:t>INTRODUCTION</a:t>
            </a:r>
          </a:p>
          <a:p>
            <a:pPr algn="just"/>
            <a:endParaRPr lang="en-GB" sz="1800" b="1" u="sng" dirty="0">
              <a:solidFill>
                <a:schemeClr val="tx2"/>
              </a:solidFill>
              <a:latin typeface="+mn-lt"/>
              <a:cs typeface="Calibri" panose="020F0502020204030204" pitchFamily="34" charset="0"/>
            </a:endParaRPr>
          </a:p>
          <a:p>
            <a:pPr algn="just"/>
            <a:r>
              <a:rPr lang="en-US" sz="1800" dirty="0">
                <a:latin typeface="+mn-lt"/>
                <a:cs typeface="Calibri" panose="020F0502020204030204" pitchFamily="34" charset="0"/>
              </a:rPr>
              <a:t>Hundreds of millions of people face an increased risk of infection by seeking care in health  care facilities that lack basic necessities, including water, sanitation, hygiene, waste management and cleaning services. Not only does the lack of these services in health care facilities compromise patient safety and dignity, it also has the potential to exacerbate the speed of antimicrobial-resistant infections and undermines efforts to improve child and maternal health.  </a:t>
            </a:r>
          </a:p>
          <a:p>
            <a:pPr algn="just"/>
            <a:endParaRPr lang="en-US" sz="1800" dirty="0">
              <a:latin typeface="+mn-lt"/>
              <a:cs typeface="Calibri" panose="020F0502020204030204" pitchFamily="34" charset="0"/>
            </a:endParaRPr>
          </a:p>
          <a:p>
            <a:pPr algn="just"/>
            <a:r>
              <a:rPr lang="en-US" sz="1800" dirty="0">
                <a:latin typeface="+mn-lt"/>
                <a:cs typeface="Calibri" panose="020F0502020204030204" pitchFamily="34" charset="0"/>
              </a:rPr>
              <a:t>The World Health Organization (WHO) and the United Nations Children’s Fund (UNICEF), through the WHO-UNICEF Joint Monitoring </a:t>
            </a:r>
            <a:r>
              <a:rPr lang="en-US" sz="1800" dirty="0" err="1">
                <a:latin typeface="+mn-lt"/>
                <a:cs typeface="Calibri" panose="020F0502020204030204" pitchFamily="34" charset="0"/>
              </a:rPr>
              <a:t>Programme</a:t>
            </a:r>
            <a:r>
              <a:rPr lang="en-US" sz="1800" dirty="0">
                <a:latin typeface="+mn-lt"/>
                <a:cs typeface="Calibri" panose="020F0502020204030204" pitchFamily="34" charset="0"/>
              </a:rPr>
              <a:t> (JMP) have produced annual updates on Water Supply, Sanitation and Hygiene since 1990. Together they are responsible for monitoring the 2030 Sustainable Development Goal (SDG). </a:t>
            </a:r>
          </a:p>
          <a:p>
            <a:pPr algn="just"/>
            <a:endParaRPr lang="en-US" sz="1800" dirty="0">
              <a:latin typeface="+mn-lt"/>
              <a:cs typeface="Calibri" panose="020F0502020204030204" pitchFamily="34" charset="0"/>
            </a:endParaRPr>
          </a:p>
          <a:p>
            <a:pPr algn="just"/>
            <a:r>
              <a:rPr lang="en-IN" sz="1800" dirty="0">
                <a:latin typeface="+mn-lt"/>
              </a:rPr>
              <a:t>This data analysis provides a robust basis for identifying priorities, making investments, and tracking progress on the global health care conditions. </a:t>
            </a:r>
            <a:endParaRPr lang="en-US" sz="1800" dirty="0">
              <a:latin typeface="+mn-lt"/>
              <a:cs typeface="Calibri" panose="020F0502020204030204" pitchFamily="34" charset="0"/>
            </a:endParaRPr>
          </a:p>
          <a:p>
            <a:pPr algn="just"/>
            <a:endParaRPr lang="en-US" sz="1800" dirty="0">
              <a:latin typeface="+mn-lt"/>
              <a:cs typeface="Calibri" panose="020F0502020204030204" pitchFamily="34" charset="0"/>
            </a:endParaRPr>
          </a:p>
          <a:p>
            <a:pPr algn="just"/>
            <a:endParaRPr lang="en-US" sz="1800" dirty="0">
              <a:latin typeface="+mn-lt"/>
              <a:cs typeface="Calibri" panose="020F0502020204030204" pitchFamily="34" charset="0"/>
            </a:endParaRPr>
          </a:p>
          <a:p>
            <a:pPr algn="just"/>
            <a:endParaRPr lang="en-US" sz="1800" dirty="0">
              <a:latin typeface="+mn-lt"/>
              <a:cs typeface="Calibri" panose="020F0502020204030204" pitchFamily="34" charset="0"/>
            </a:endParaRPr>
          </a:p>
          <a:p>
            <a:pPr algn="just"/>
            <a:endParaRPr lang="en-US" sz="1800" dirty="0">
              <a:latin typeface="+mn-lt"/>
              <a:cs typeface="Calibri" panose="020F0502020204030204" pitchFamily="34" charset="0"/>
            </a:endParaRPr>
          </a:p>
          <a:p>
            <a:pPr algn="just"/>
            <a:endParaRPr lang="en-US" sz="1050" dirty="0"/>
          </a:p>
        </p:txBody>
      </p:sp>
      <p:sp>
        <p:nvSpPr>
          <p:cNvPr id="14342" name="Rectangle 7"/>
          <p:cNvSpPr>
            <a:spLocks noChangeArrowheads="1"/>
          </p:cNvSpPr>
          <p:nvPr/>
        </p:nvSpPr>
        <p:spPr bwMode="auto">
          <a:xfrm>
            <a:off x="146650" y="8578131"/>
            <a:ext cx="8333321" cy="6643142"/>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135000" tIns="135000" rIns="135000" bIns="135000"/>
          <a:lstStyle/>
          <a:p>
            <a:pPr marL="142875" indent="-142875" algn="ctr">
              <a:spcBef>
                <a:spcPct val="50000"/>
              </a:spcBef>
            </a:pPr>
            <a:r>
              <a:rPr lang="en-GB" sz="1800" b="1" u="sng" dirty="0">
                <a:solidFill>
                  <a:schemeClr val="tx2"/>
                </a:solidFill>
              </a:rPr>
              <a:t>METHOD </a:t>
            </a:r>
          </a:p>
          <a:p>
            <a:pPr marL="285750" indent="-285750">
              <a:spcBef>
                <a:spcPct val="50000"/>
              </a:spcBef>
              <a:buFont typeface="Arial" panose="020B0604020202020204" pitchFamily="34" charset="0"/>
              <a:buChar char="•"/>
            </a:pPr>
            <a:r>
              <a:rPr lang="en-GB" sz="1800" dirty="0"/>
              <a:t>In this project, in order to classify the 75 countries from the WHO-UNICEF dataset into the developed and developing countries, a dataset from World  Bank had to be merged with it.    </a:t>
            </a:r>
          </a:p>
          <a:p>
            <a:pPr marL="285750" indent="-285750">
              <a:spcBef>
                <a:spcPct val="50000"/>
              </a:spcBef>
              <a:buFont typeface="Arial" panose="020B0604020202020204" pitchFamily="34" charset="0"/>
              <a:buChar char="•"/>
            </a:pPr>
            <a:r>
              <a:rPr lang="en-GB" sz="1800" dirty="0"/>
              <a:t>The  primary objective is to </a:t>
            </a:r>
            <a:r>
              <a:rPr lang="en-GB" sz="1800" dirty="0" err="1"/>
              <a:t>analyze</a:t>
            </a:r>
            <a:r>
              <a:rPr lang="en-GB" sz="1800" dirty="0"/>
              <a:t> if the economy of a country plays a vital role is in providing and maintaining the required hygienic quality.</a:t>
            </a:r>
          </a:p>
          <a:p>
            <a:pPr marL="285750" indent="-285750">
              <a:spcBef>
                <a:spcPct val="50000"/>
              </a:spcBef>
              <a:buFont typeface="Arial" panose="020B0604020202020204" pitchFamily="34" charset="0"/>
              <a:buChar char="•"/>
            </a:pPr>
            <a:r>
              <a:rPr lang="en-GB" sz="1800" dirty="0"/>
              <a:t>The developed countries are categorized on: </a:t>
            </a:r>
          </a:p>
          <a:p>
            <a:pPr marL="285750" indent="-285750">
              <a:spcBef>
                <a:spcPct val="50000"/>
              </a:spcBef>
              <a:buFont typeface="Arial" panose="020B0604020202020204" pitchFamily="34" charset="0"/>
              <a:buChar char="•"/>
            </a:pPr>
            <a:endParaRPr lang="en-GB" sz="1800" dirty="0"/>
          </a:p>
          <a:p>
            <a:pPr marL="285750" indent="-285750">
              <a:spcBef>
                <a:spcPct val="50000"/>
              </a:spcBef>
              <a:buFont typeface="Arial" panose="020B0604020202020204" pitchFamily="34" charset="0"/>
              <a:buChar char="•"/>
            </a:pPr>
            <a:endParaRPr lang="en-GB" sz="1800" dirty="0"/>
          </a:p>
          <a:p>
            <a:pPr marL="142875" indent="-142875" algn="ctr">
              <a:spcBef>
                <a:spcPct val="50000"/>
              </a:spcBef>
            </a:pPr>
            <a:endParaRPr lang="en-GB" sz="1800" b="1" dirty="0">
              <a:solidFill>
                <a:srgbClr val="CC3300"/>
              </a:solidFill>
            </a:endParaRPr>
          </a:p>
          <a:p>
            <a:pPr marL="142875" indent="-142875"/>
            <a:endParaRPr lang="en-US" sz="1050" b="1" dirty="0"/>
          </a:p>
          <a:p>
            <a:pPr marL="142875" indent="-142875"/>
            <a:endParaRPr lang="en-US" sz="1800" b="1" dirty="0"/>
          </a:p>
        </p:txBody>
      </p:sp>
      <p:sp>
        <p:nvSpPr>
          <p:cNvPr id="14346" name="Rectangle 34"/>
          <p:cNvSpPr>
            <a:spLocks noChangeArrowheads="1"/>
          </p:cNvSpPr>
          <p:nvPr/>
        </p:nvSpPr>
        <p:spPr bwMode="auto">
          <a:xfrm>
            <a:off x="203511" y="15526750"/>
            <a:ext cx="8213647" cy="304938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135000" tIns="135000" rIns="135000" bIns="135000"/>
          <a:lstStyle/>
          <a:p>
            <a:pPr>
              <a:spcBef>
                <a:spcPct val="50000"/>
              </a:spcBef>
            </a:pPr>
            <a:r>
              <a:rPr lang="en-GB" sz="1800" b="1" u="sng" dirty="0">
                <a:solidFill>
                  <a:schemeClr val="tx2"/>
                </a:solidFill>
              </a:rPr>
              <a:t>CONCLUSIONS AND RESULT</a:t>
            </a:r>
          </a:p>
          <a:p>
            <a:pPr marL="285750" indent="-285750">
              <a:spcBef>
                <a:spcPct val="50000"/>
              </a:spcBef>
              <a:buFont typeface="Arial" panose="020B0604020202020204" pitchFamily="34" charset="0"/>
              <a:buChar char="•"/>
            </a:pPr>
            <a:r>
              <a:rPr lang="en-GB" sz="1800" dirty="0"/>
              <a:t>From the analysis conducted so far, only 10 out of the 75 countries have been able to maintain 100% hygienic health conditions throughout the year 2016. </a:t>
            </a:r>
          </a:p>
          <a:p>
            <a:pPr marL="285750" indent="-285750">
              <a:spcBef>
                <a:spcPct val="50000"/>
              </a:spcBef>
              <a:buFont typeface="Arial" panose="020B0604020202020204" pitchFamily="34" charset="0"/>
              <a:buChar char="•"/>
            </a:pPr>
            <a:r>
              <a:rPr lang="en-GB" sz="1800" dirty="0"/>
              <a:t> The countries falling in the developed country category are economically capable to provide all the necessity health care services of its citizens. </a:t>
            </a:r>
          </a:p>
          <a:p>
            <a:pPr marL="285750" indent="-285750">
              <a:spcBef>
                <a:spcPct val="50000"/>
              </a:spcBef>
              <a:buFont typeface="Arial" panose="020B0604020202020204" pitchFamily="34" charset="0"/>
              <a:buChar char="•"/>
            </a:pPr>
            <a:r>
              <a:rPr lang="en-GB" sz="1800" dirty="0"/>
              <a:t>The economy of a country does play a very vital role in allotting the required monetary funds for maintaining the health care conditions of its country. </a:t>
            </a:r>
            <a:endParaRPr lang="en-US" sz="1050" dirty="0"/>
          </a:p>
          <a:p>
            <a:endParaRPr lang="en-US" sz="105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01736" y="21341952"/>
            <a:ext cx="2152484" cy="373618"/>
          </a:xfrm>
          <a:prstGeom prst="rect">
            <a:avLst/>
          </a:prstGeom>
        </p:spPr>
      </p:pic>
      <p:pic>
        <p:nvPicPr>
          <p:cNvPr id="24" name="Picture 23" descr="010_INFO_1Color_CMYK.eps">
            <a:extLst>
              <a:ext uri="{FF2B5EF4-FFF2-40B4-BE49-F238E27FC236}">
                <a16:creationId xmlns:a16="http://schemas.microsoft.com/office/drawing/2014/main" id="{1F8C2669-14C2-5F4E-9FDF-4C88118B87B1}"/>
              </a:ext>
            </a:extLst>
          </p:cNvPr>
          <p:cNvPicPr>
            <a:picLocks noChangeAspect="1"/>
          </p:cNvPicPr>
          <p:nvPr/>
        </p:nvPicPr>
        <mc:AlternateContent xmlns:mc="http://schemas.openxmlformats.org/markup-compatibility/2006">
          <mc:Choice xmlns:ma="http://schemas.microsoft.com/office/mac/drawingml/2008/main" xmlns:mv="urn:schemas-microsoft-com:mac:vml" xmlns="" Requires="ma">
            <p:blipFill>
              <a:blip r:embed="rId8"/>
              <a:stretch>
                <a:fillRect/>
              </a:stretch>
            </p:blipFill>
          </mc:Choice>
          <mc:Fallback>
            <p:blipFill>
              <a:blip r:embed="rId9"/>
              <a:stretch>
                <a:fillRect/>
              </a:stretch>
            </p:blipFill>
          </mc:Fallback>
        </mc:AlternateContent>
        <p:spPr>
          <a:xfrm>
            <a:off x="12694096" y="263375"/>
            <a:ext cx="3564731" cy="648133"/>
          </a:xfrm>
          <a:prstGeom prst="rect">
            <a:avLst/>
          </a:prstGeom>
        </p:spPr>
      </p:pic>
      <p:pic>
        <p:nvPicPr>
          <p:cNvPr id="4" name="Picture 3">
            <a:extLst>
              <a:ext uri="{FF2B5EF4-FFF2-40B4-BE49-F238E27FC236}">
                <a16:creationId xmlns:a16="http://schemas.microsoft.com/office/drawing/2014/main" id="{746F8928-1C1D-C24F-9439-F35701589913}"/>
              </a:ext>
            </a:extLst>
          </p:cNvPr>
          <p:cNvPicPr>
            <a:picLocks noChangeAspect="1"/>
          </p:cNvPicPr>
          <p:nvPr/>
        </p:nvPicPr>
        <p:blipFill>
          <a:blip r:embed="rId10"/>
          <a:stretch>
            <a:fillRect/>
          </a:stretch>
        </p:blipFill>
        <p:spPr>
          <a:xfrm>
            <a:off x="8670849" y="8553436"/>
            <a:ext cx="7369416" cy="12236598"/>
          </a:xfrm>
          <a:prstGeom prst="rect">
            <a:avLst/>
          </a:prstGeom>
        </p:spPr>
      </p:pic>
      <p:graphicFrame>
        <p:nvGraphicFramePr>
          <p:cNvPr id="5" name="Table 4">
            <a:extLst>
              <a:ext uri="{FF2B5EF4-FFF2-40B4-BE49-F238E27FC236}">
                <a16:creationId xmlns:a16="http://schemas.microsoft.com/office/drawing/2014/main" id="{BC3EAF70-F131-2E4C-A70A-752DA9C628DD}"/>
              </a:ext>
            </a:extLst>
          </p:cNvPr>
          <p:cNvGraphicFramePr>
            <a:graphicFrameLocks noGrp="1"/>
          </p:cNvGraphicFramePr>
          <p:nvPr>
            <p:extLst>
              <p:ext uri="{D42A27DB-BD31-4B8C-83A1-F6EECF244321}">
                <p14:modId xmlns:p14="http://schemas.microsoft.com/office/powerpoint/2010/main" val="1937917568"/>
              </p:ext>
            </p:extLst>
          </p:nvPr>
        </p:nvGraphicFramePr>
        <p:xfrm>
          <a:off x="1380996" y="11395664"/>
          <a:ext cx="5864627" cy="3458319"/>
        </p:xfrm>
        <a:graphic>
          <a:graphicData uri="http://schemas.openxmlformats.org/drawingml/2006/table">
            <a:tbl>
              <a:tblPr firstRow="1" bandRow="1">
                <a:tableStyleId>{10A1B5D5-9B99-4C35-A422-299274C87663}</a:tableStyleId>
              </a:tblPr>
              <a:tblGrid>
                <a:gridCol w="2481187">
                  <a:extLst>
                    <a:ext uri="{9D8B030D-6E8A-4147-A177-3AD203B41FA5}">
                      <a16:colId xmlns:a16="http://schemas.microsoft.com/office/drawing/2014/main" val="4078500313"/>
                    </a:ext>
                  </a:extLst>
                </a:gridCol>
                <a:gridCol w="1953044">
                  <a:extLst>
                    <a:ext uri="{9D8B030D-6E8A-4147-A177-3AD203B41FA5}">
                      <a16:colId xmlns:a16="http://schemas.microsoft.com/office/drawing/2014/main" val="403742554"/>
                    </a:ext>
                  </a:extLst>
                </a:gridCol>
                <a:gridCol w="1430396">
                  <a:extLst>
                    <a:ext uri="{9D8B030D-6E8A-4147-A177-3AD203B41FA5}">
                      <a16:colId xmlns:a16="http://schemas.microsoft.com/office/drawing/2014/main" val="3806966572"/>
                    </a:ext>
                  </a:extLst>
                </a:gridCol>
              </a:tblGrid>
              <a:tr h="988091">
                <a:tc>
                  <a:txBody>
                    <a:bodyPr/>
                    <a:lstStyle/>
                    <a:p>
                      <a:r>
                        <a:rPr lang="en-US" sz="1800" dirty="0"/>
                        <a:t>ECONOMIC CLASSIFICATION</a:t>
                      </a:r>
                    </a:p>
                  </a:txBody>
                  <a:tcPr/>
                </a:tc>
                <a:tc>
                  <a:txBody>
                    <a:bodyPr/>
                    <a:lstStyle/>
                    <a:p>
                      <a:r>
                        <a:rPr lang="en-US" sz="1800" dirty="0"/>
                        <a:t>THERSHOLD</a:t>
                      </a:r>
                    </a:p>
                  </a:txBody>
                  <a:tcPr/>
                </a:tc>
                <a:tc>
                  <a:txBody>
                    <a:bodyPr/>
                    <a:lstStyle/>
                    <a:p>
                      <a:r>
                        <a:rPr lang="en-US" sz="1800" dirty="0"/>
                        <a:t>GNI/</a:t>
                      </a:r>
                    </a:p>
                    <a:p>
                      <a:r>
                        <a:rPr lang="en-US" sz="1800" dirty="0"/>
                        <a:t>CURRENT</a:t>
                      </a:r>
                    </a:p>
                    <a:p>
                      <a:r>
                        <a:rPr lang="en-US" sz="1800" dirty="0"/>
                        <a:t>(US$)</a:t>
                      </a:r>
                    </a:p>
                  </a:txBody>
                  <a:tcPr/>
                </a:tc>
                <a:extLst>
                  <a:ext uri="{0D108BD9-81ED-4DB2-BD59-A6C34878D82A}">
                    <a16:rowId xmlns:a16="http://schemas.microsoft.com/office/drawing/2014/main" val="3983835528"/>
                  </a:ext>
                </a:extLst>
              </a:tr>
              <a:tr h="691664">
                <a:tc rowSpan="2">
                  <a:txBody>
                    <a:bodyPr/>
                    <a:lstStyle/>
                    <a:p>
                      <a:endParaRPr lang="en-US" sz="1800" dirty="0"/>
                    </a:p>
                    <a:p>
                      <a:endParaRPr lang="en-US" sz="1800" dirty="0"/>
                    </a:p>
                    <a:p>
                      <a:r>
                        <a:rPr lang="en-US" sz="1800" dirty="0"/>
                        <a:t>Developing </a:t>
                      </a:r>
                      <a:r>
                        <a:rPr lang="en-US" sz="1800" dirty="0" err="1"/>
                        <a:t>countriy</a:t>
                      </a:r>
                      <a:endParaRPr lang="en-US" sz="1800" dirty="0"/>
                    </a:p>
                    <a:p>
                      <a:endParaRPr lang="en-US" sz="1800" dirty="0"/>
                    </a:p>
                  </a:txBody>
                  <a:tcPr/>
                </a:tc>
                <a:tc>
                  <a:txBody>
                    <a:bodyPr/>
                    <a:lstStyle/>
                    <a:p>
                      <a:r>
                        <a:rPr lang="en-US" sz="1800" dirty="0"/>
                        <a:t>Lower</a:t>
                      </a:r>
                    </a:p>
                    <a:p>
                      <a:r>
                        <a:rPr lang="en-US" sz="1800" dirty="0"/>
                        <a:t>income</a:t>
                      </a:r>
                    </a:p>
                  </a:txBody>
                  <a:tcPr/>
                </a:tc>
                <a:tc>
                  <a:txBody>
                    <a:bodyPr/>
                    <a:lstStyle/>
                    <a:p>
                      <a:r>
                        <a:rPr lang="en-US" sz="1800" dirty="0"/>
                        <a:t>&lt; 1,005</a:t>
                      </a:r>
                    </a:p>
                  </a:txBody>
                  <a:tcPr/>
                </a:tc>
                <a:extLst>
                  <a:ext uri="{0D108BD9-81ED-4DB2-BD59-A6C34878D82A}">
                    <a16:rowId xmlns:a16="http://schemas.microsoft.com/office/drawing/2014/main" val="1871158151"/>
                  </a:ext>
                </a:extLst>
              </a:tr>
              <a:tr h="691664">
                <a:tc vMerge="1">
                  <a:txBody>
                    <a:bodyPr/>
                    <a:lstStyle/>
                    <a:p>
                      <a:endParaRPr lang="en-US" dirty="0"/>
                    </a:p>
                  </a:txBody>
                  <a:tcPr/>
                </a:tc>
                <a:tc>
                  <a:txBody>
                    <a:bodyPr/>
                    <a:lstStyle/>
                    <a:p>
                      <a:r>
                        <a:rPr lang="en-US" sz="1800" dirty="0"/>
                        <a:t>Lower – middle</a:t>
                      </a:r>
                    </a:p>
                    <a:p>
                      <a:r>
                        <a:rPr lang="en-US" sz="1800" dirty="0"/>
                        <a:t>income</a:t>
                      </a:r>
                    </a:p>
                  </a:txBody>
                  <a:tcPr/>
                </a:tc>
                <a:tc>
                  <a:txBody>
                    <a:bodyPr/>
                    <a:lstStyle/>
                    <a:p>
                      <a:r>
                        <a:rPr lang="en-US" sz="1800" dirty="0"/>
                        <a:t>(1,006 – 3,995)</a:t>
                      </a:r>
                    </a:p>
                  </a:txBody>
                  <a:tcPr/>
                </a:tc>
                <a:extLst>
                  <a:ext uri="{0D108BD9-81ED-4DB2-BD59-A6C34878D82A}">
                    <a16:rowId xmlns:a16="http://schemas.microsoft.com/office/drawing/2014/main" val="1008451587"/>
                  </a:ext>
                </a:extLst>
              </a:tr>
              <a:tr h="691664">
                <a:tc rowSpan="2">
                  <a:txBody>
                    <a:bodyPr/>
                    <a:lstStyle/>
                    <a:p>
                      <a:endParaRPr lang="en-US" sz="1800" dirty="0"/>
                    </a:p>
                    <a:p>
                      <a:endParaRPr lang="en-US" sz="1800" dirty="0"/>
                    </a:p>
                    <a:p>
                      <a:r>
                        <a:rPr lang="en-US" sz="1800" dirty="0"/>
                        <a:t>Developed country</a:t>
                      </a:r>
                    </a:p>
                  </a:txBody>
                  <a:tcPr/>
                </a:tc>
                <a:tc>
                  <a:txBody>
                    <a:bodyPr/>
                    <a:lstStyle/>
                    <a:p>
                      <a:r>
                        <a:rPr lang="en-US" sz="1800" dirty="0"/>
                        <a:t>Upper – middle</a:t>
                      </a:r>
                    </a:p>
                    <a:p>
                      <a:r>
                        <a:rPr lang="en-US" sz="1800" dirty="0"/>
                        <a:t>income</a:t>
                      </a:r>
                    </a:p>
                  </a:txBody>
                  <a:tcPr/>
                </a:tc>
                <a:tc>
                  <a:txBody>
                    <a:bodyPr/>
                    <a:lstStyle/>
                    <a:p>
                      <a:r>
                        <a:rPr lang="en-US" sz="1800" dirty="0"/>
                        <a:t>(3956 – 12,235)</a:t>
                      </a:r>
                    </a:p>
                  </a:txBody>
                  <a:tcPr/>
                </a:tc>
                <a:extLst>
                  <a:ext uri="{0D108BD9-81ED-4DB2-BD59-A6C34878D82A}">
                    <a16:rowId xmlns:a16="http://schemas.microsoft.com/office/drawing/2014/main" val="817678010"/>
                  </a:ext>
                </a:extLst>
              </a:tr>
              <a:tr h="395236">
                <a:tc vMerge="1">
                  <a:txBody>
                    <a:bodyPr/>
                    <a:lstStyle/>
                    <a:p>
                      <a:endParaRPr lang="en-US" dirty="0"/>
                    </a:p>
                  </a:txBody>
                  <a:tcPr/>
                </a:tc>
                <a:tc>
                  <a:txBody>
                    <a:bodyPr/>
                    <a:lstStyle/>
                    <a:p>
                      <a:r>
                        <a:rPr lang="en-US" sz="1800" dirty="0"/>
                        <a:t>High income</a:t>
                      </a:r>
                    </a:p>
                  </a:txBody>
                  <a:tcPr/>
                </a:tc>
                <a:tc>
                  <a:txBody>
                    <a:bodyPr/>
                    <a:lstStyle/>
                    <a:p>
                      <a:r>
                        <a:rPr lang="en-US" sz="1800" dirty="0"/>
                        <a:t>&gt; 12,235</a:t>
                      </a:r>
                    </a:p>
                  </a:txBody>
                  <a:tcPr/>
                </a:tc>
                <a:extLst>
                  <a:ext uri="{0D108BD9-81ED-4DB2-BD59-A6C34878D82A}">
                    <a16:rowId xmlns:a16="http://schemas.microsoft.com/office/drawing/2014/main" val="3286297045"/>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5"/>
          <p:cNvSpPr>
            <a:spLocks noChangeArrowheads="1"/>
          </p:cNvSpPr>
          <p:nvPr/>
        </p:nvSpPr>
        <p:spPr bwMode="auto">
          <a:xfrm>
            <a:off x="428625" y="5612011"/>
            <a:ext cx="15601950" cy="4846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34216" tIns="17105" rIns="34216" bIns="17105">
            <a:spAutoFit/>
          </a:bodyPr>
          <a:lstStyle/>
          <a:p>
            <a:pPr>
              <a:spcBef>
                <a:spcPct val="50000"/>
              </a:spcBef>
            </a:pPr>
            <a:r>
              <a:rPr lang="en-US" sz="1875" b="1">
                <a:solidFill>
                  <a:schemeClr val="tx2"/>
                </a:solidFill>
                <a:latin typeface="Georgia" charset="0"/>
                <a:cs typeface="Georgia" charset="0"/>
              </a:rPr>
              <a:t>Presenter name, Associates and Collaborators</a:t>
            </a:r>
            <a:br>
              <a:rPr lang="en-US" sz="1800" b="1">
                <a:solidFill>
                  <a:schemeClr val="tx2"/>
                </a:solidFill>
                <a:latin typeface="Georgia" charset="0"/>
                <a:cs typeface="Georgia" charset="0"/>
              </a:rPr>
            </a:br>
            <a:r>
              <a:rPr lang="en-US" sz="1050" b="1">
                <a:solidFill>
                  <a:schemeClr val="tx2"/>
                </a:solidFill>
                <a:latin typeface="Georgia" charset="0"/>
                <a:cs typeface="Georgia" charset="0"/>
              </a:rPr>
              <a:t>Department of XXXXXXXXXXXXXXXX, College of XXXXXXXXXXXXXXXXXX, University of Illinois at Urbana-Champaign</a:t>
            </a:r>
          </a:p>
        </p:txBody>
      </p:sp>
      <p:sp>
        <p:nvSpPr>
          <p:cNvPr id="15362" name="TextBox 91"/>
          <p:cNvSpPr txBox="1">
            <a:spLocks noChangeArrowheads="1"/>
          </p:cNvSpPr>
          <p:nvPr/>
        </p:nvSpPr>
        <p:spPr bwMode="auto">
          <a:xfrm>
            <a:off x="428625" y="5029200"/>
            <a:ext cx="15601950" cy="60016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3300">
                <a:latin typeface="Arial Black" charset="0"/>
              </a:rPr>
              <a:t>Template for a 48</a:t>
            </a:r>
            <a:r>
              <a:rPr lang="ja-JP" altLang="en-US" sz="3300">
                <a:latin typeface="Arial Black" charset="0"/>
              </a:rPr>
              <a:t>”</a:t>
            </a:r>
            <a:r>
              <a:rPr lang="en-US" altLang="ja-JP" sz="3300">
                <a:latin typeface="Arial Black" charset="0"/>
              </a:rPr>
              <a:t>x36</a:t>
            </a:r>
            <a:r>
              <a:rPr lang="ja-JP" altLang="en-US" sz="3300">
                <a:latin typeface="Arial Black" charset="0"/>
              </a:rPr>
              <a:t>”</a:t>
            </a:r>
            <a:r>
              <a:rPr lang="en-US" altLang="ja-JP" sz="3300">
                <a:latin typeface="Arial Black" charset="0"/>
              </a:rPr>
              <a:t> poster</a:t>
            </a:r>
            <a:endParaRPr lang="en-US" sz="3300">
              <a:latin typeface="Arial Black" charset="0"/>
            </a:endParaRPr>
          </a:p>
        </p:txBody>
      </p:sp>
      <p:sp>
        <p:nvSpPr>
          <p:cNvPr id="15363" name="Rectangle 35"/>
          <p:cNvSpPr>
            <a:spLocks noChangeArrowheads="1"/>
          </p:cNvSpPr>
          <p:nvPr/>
        </p:nvSpPr>
        <p:spPr bwMode="auto">
          <a:xfrm>
            <a:off x="12344400" y="14173200"/>
            <a:ext cx="3686175" cy="1571625"/>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135000" tIns="135000" rIns="135000" bIns="135000"/>
          <a:lstStyle/>
          <a:p>
            <a:pPr>
              <a:spcBef>
                <a:spcPct val="50000"/>
              </a:spcBef>
            </a:pPr>
            <a:r>
              <a:rPr lang="en-GB" sz="1500" b="1" u="sng">
                <a:solidFill>
                  <a:srgbClr val="131F33"/>
                </a:solidFill>
              </a:rPr>
              <a:t>ACKNOWLEDGEMENTS</a:t>
            </a:r>
            <a:endParaRPr lang="en-GB" sz="1500" b="1">
              <a:solidFill>
                <a:srgbClr val="131F33"/>
              </a:solidFill>
            </a:endParaRPr>
          </a:p>
          <a:p>
            <a:endParaRPr lang="en-US" sz="1050"/>
          </a:p>
          <a:p>
            <a:r>
              <a:rPr lang="en-US" sz="1050">
                <a:latin typeface="Georgia" charset="0"/>
                <a:cs typeface="Georgia" charset="0"/>
              </a:rPr>
              <a:t>Check to make sure you</a:t>
            </a:r>
            <a:r>
              <a:rPr lang="ja-JP" altLang="en-US" sz="1050">
                <a:latin typeface="Georgia" charset="0"/>
                <a:cs typeface="Georgia" charset="0"/>
              </a:rPr>
              <a:t>’</a:t>
            </a:r>
            <a:r>
              <a:rPr lang="en-US" altLang="ja-JP" sz="1050">
                <a:latin typeface="Georgia" charset="0"/>
                <a:cs typeface="Georgia" charset="0"/>
              </a:rPr>
              <a:t>ve acknowledged partner and funding agencies, either with text or with their logos.</a:t>
            </a:r>
            <a:endParaRPr lang="en-US" sz="1050">
              <a:latin typeface="Georgia" charset="0"/>
              <a:cs typeface="Georgia" charset="0"/>
            </a:endParaRPr>
          </a:p>
        </p:txBody>
      </p:sp>
      <p:sp>
        <p:nvSpPr>
          <p:cNvPr id="15364" name="Rectangle 33"/>
          <p:cNvSpPr>
            <a:spLocks noChangeArrowheads="1"/>
          </p:cNvSpPr>
          <p:nvPr/>
        </p:nvSpPr>
        <p:spPr bwMode="auto">
          <a:xfrm>
            <a:off x="428625" y="12458700"/>
            <a:ext cx="3686175" cy="4314825"/>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135000" tIns="135000" rIns="135000" bIns="135000"/>
          <a:lstStyle/>
          <a:p>
            <a:pPr>
              <a:spcBef>
                <a:spcPct val="50000"/>
              </a:spcBef>
            </a:pPr>
            <a:r>
              <a:rPr lang="en-GB" sz="1500" b="1" u="sng" dirty="0">
                <a:solidFill>
                  <a:srgbClr val="131F33"/>
                </a:solidFill>
              </a:rPr>
              <a:t>AIM</a:t>
            </a:r>
            <a:endParaRPr lang="en-GB" sz="1500" b="1" dirty="0">
              <a:solidFill>
                <a:srgbClr val="131F33"/>
              </a:solidFill>
            </a:endParaRPr>
          </a:p>
          <a:p>
            <a:r>
              <a:rPr lang="en-US" sz="1050" dirty="0"/>
              <a:t> </a:t>
            </a:r>
          </a:p>
          <a:p>
            <a:r>
              <a:rPr lang="en-US" sz="1050" b="1" dirty="0">
                <a:latin typeface="Georgia" charset="0"/>
                <a:cs typeface="Georgia" charset="0"/>
              </a:rPr>
              <a:t>How to use this template</a:t>
            </a:r>
            <a:endParaRPr lang="en-US" sz="1050" dirty="0">
              <a:latin typeface="Georgia" charset="0"/>
              <a:cs typeface="Georgia" charset="0"/>
            </a:endParaRPr>
          </a:p>
          <a:p>
            <a:r>
              <a:rPr lang="en-US" sz="1050" dirty="0">
                <a:latin typeface="Georgia" charset="0"/>
                <a:cs typeface="Georgia" charset="0"/>
              </a:rPr>
              <a:t>Highlight this text and replace it with new text from a Microsoft Word document or other text-editing program. The text size for body copy and headings and the typeface has been set for you. If you choose to change typefaces, use common ones such as Times, Arial, or Helvetica and keep the body text between 26 and 32 points.</a:t>
            </a:r>
          </a:p>
          <a:p>
            <a:endParaRPr lang="en-US" sz="1050" dirty="0">
              <a:latin typeface="Georgia" charset="0"/>
              <a:cs typeface="Georgia" charset="0"/>
            </a:endParaRPr>
          </a:p>
          <a:p>
            <a:r>
              <a:rPr lang="en-US" sz="1050" dirty="0">
                <a:latin typeface="Georgia" charset="0"/>
                <a:cs typeface="Georgia" charset="0"/>
              </a:rPr>
              <a:t>The text boxes and photo boxes may be resized, eliminated, or added as necessary. The references to the department, college and university, including the logo, should remain.</a:t>
            </a:r>
          </a:p>
          <a:p>
            <a:r>
              <a:rPr lang="en-US" sz="1050" dirty="0">
                <a:latin typeface="Georgia" charset="0"/>
                <a:cs typeface="Georgia" charset="0"/>
              </a:rPr>
              <a:t> </a:t>
            </a:r>
          </a:p>
          <a:p>
            <a:r>
              <a:rPr lang="en-US" sz="1050" dirty="0">
                <a:latin typeface="Georgia" charset="0"/>
                <a:cs typeface="Georgia" charset="0"/>
              </a:rPr>
              <a:t>Refer to the next page for logos commonly used on campus posters.  You can drag and drop them to your personal PowerPoint scrapbook for use in subsequent posters; refer to PowerPoint help documents for more specific information regarding how to use the scrapbook.</a:t>
            </a:r>
          </a:p>
          <a:p>
            <a:endParaRPr lang="en-US" sz="1050" dirty="0">
              <a:latin typeface="Georgia" charset="0"/>
              <a:cs typeface="Georgia" charset="0"/>
            </a:endParaRPr>
          </a:p>
          <a:p>
            <a:r>
              <a:rPr lang="en-US" sz="1050" dirty="0">
                <a:latin typeface="Georgia" charset="0"/>
                <a:cs typeface="Georgia" charset="0"/>
              </a:rPr>
              <a:t>You can replace the Block I Wordmark in the lower right with your unit lockup. </a:t>
            </a:r>
            <a:endParaRPr lang="en-AU" sz="1050" dirty="0">
              <a:latin typeface="Georgia" charset="0"/>
              <a:cs typeface="Georgia" charset="0"/>
            </a:endParaRPr>
          </a:p>
          <a:p>
            <a:r>
              <a:rPr lang="en-US" sz="1050" dirty="0">
                <a:latin typeface="Georgia" charset="0"/>
                <a:cs typeface="Georgia" charset="0"/>
              </a:rPr>
              <a:t> </a:t>
            </a:r>
            <a:endParaRPr lang="en-AU" sz="1050" dirty="0">
              <a:latin typeface="Georgia" charset="0"/>
              <a:cs typeface="Georgia" charset="0"/>
            </a:endParaRPr>
          </a:p>
        </p:txBody>
      </p:sp>
      <p:sp>
        <p:nvSpPr>
          <p:cNvPr id="15365" name="Rectangle 49"/>
          <p:cNvSpPr>
            <a:spLocks noChangeArrowheads="1"/>
          </p:cNvSpPr>
          <p:nvPr/>
        </p:nvSpPr>
        <p:spPr bwMode="auto">
          <a:xfrm>
            <a:off x="428625" y="6743700"/>
            <a:ext cx="3686175" cy="542925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135000" tIns="135000" rIns="135000" bIns="135000"/>
          <a:lstStyle/>
          <a:p>
            <a:pPr>
              <a:spcBef>
                <a:spcPct val="50000"/>
              </a:spcBef>
            </a:pPr>
            <a:r>
              <a:rPr lang="en-GB" sz="1500" b="1" u="sng">
                <a:solidFill>
                  <a:schemeClr val="accent1"/>
                </a:solidFill>
              </a:rPr>
              <a:t>INTRODUCTION</a:t>
            </a:r>
          </a:p>
          <a:p>
            <a:r>
              <a:rPr lang="en-US" sz="1050" b="1"/>
              <a:t> </a:t>
            </a:r>
            <a:endParaRPr lang="en-US" sz="1050"/>
          </a:p>
          <a:p>
            <a:r>
              <a:rPr lang="en-US" sz="1050">
                <a:latin typeface="Georgia" charset="0"/>
                <a:cs typeface="Georgia" charset="0"/>
              </a:rPr>
              <a:t>This editable template is in the most common poster size (48</a:t>
            </a:r>
            <a:r>
              <a:rPr lang="ja-JP" altLang="en-US" sz="1050">
                <a:latin typeface="Georgia" charset="0"/>
                <a:cs typeface="Georgia" charset="0"/>
              </a:rPr>
              <a:t>”</a:t>
            </a:r>
            <a:r>
              <a:rPr lang="en-US" altLang="ja-JP" sz="1050">
                <a:latin typeface="Georgia" charset="0"/>
                <a:cs typeface="Georgia" charset="0"/>
              </a:rPr>
              <a:t> x 36</a:t>
            </a:r>
            <a:r>
              <a:rPr lang="ja-JP" altLang="en-US" sz="1050">
                <a:latin typeface="Georgia" charset="0"/>
                <a:cs typeface="Georgia" charset="0"/>
              </a:rPr>
              <a:t>”</a:t>
            </a:r>
            <a:r>
              <a:rPr lang="en-US" altLang="ja-JP" sz="1050">
                <a:latin typeface="Georgia" charset="0"/>
                <a:cs typeface="Georgia" charset="0"/>
              </a:rPr>
              <a:t>) and orientation (horizontal); check with the conference organizers for specific conference requirements regarding exact poster dimensions. </a:t>
            </a:r>
          </a:p>
          <a:p>
            <a:r>
              <a:rPr lang="en-US" sz="1050">
                <a:latin typeface="Georgia" charset="0"/>
                <a:cs typeface="Georgia" charset="0"/>
              </a:rPr>
              <a:t> </a:t>
            </a:r>
          </a:p>
          <a:p>
            <a:r>
              <a:rPr lang="en-US" sz="1050" b="1">
                <a:latin typeface="Georgia" charset="0"/>
                <a:cs typeface="Georgia" charset="0"/>
              </a:rPr>
              <a:t>Writing Style:</a:t>
            </a:r>
            <a:endParaRPr lang="en-US" sz="1050">
              <a:latin typeface="Georgia" charset="0"/>
              <a:cs typeface="Georgia" charset="0"/>
            </a:endParaRPr>
          </a:p>
          <a:p>
            <a:r>
              <a:rPr lang="en-US" sz="1050">
                <a:latin typeface="Georgia" charset="0"/>
                <a:cs typeface="Georgia" charset="0"/>
              </a:rPr>
              <a:t>The writing style for scientific posters should match the guidelines for your particular research discipline. Use the campus </a:t>
            </a:r>
            <a:r>
              <a:rPr lang="en-US" sz="1050">
                <a:latin typeface="Georgia" charset="0"/>
                <a:cs typeface="Georgia" charset="0"/>
                <a:hlinkClick r:id="rId2" action="ppaction://hlinkfile"/>
              </a:rPr>
              <a:t>Writing Style Guide</a:t>
            </a:r>
            <a:r>
              <a:rPr lang="en-US" sz="1050">
                <a:latin typeface="Georgia" charset="0"/>
                <a:cs typeface="Georgia" charset="0"/>
              </a:rPr>
              <a:t> for general guidance with academic titles, names of campus buildings, the correct way to refer to the campus, etc.</a:t>
            </a:r>
          </a:p>
          <a:p>
            <a:r>
              <a:rPr lang="en-US" sz="1050">
                <a:latin typeface="Georgia" charset="0"/>
                <a:cs typeface="Georgia" charset="0"/>
              </a:rPr>
              <a:t> </a:t>
            </a:r>
          </a:p>
          <a:p>
            <a:r>
              <a:rPr lang="en-US" sz="1050" b="1">
                <a:latin typeface="Georgia" charset="0"/>
                <a:cs typeface="Georgia" charset="0"/>
              </a:rPr>
              <a:t>Campus Guidelines</a:t>
            </a:r>
            <a:endParaRPr lang="en-US" sz="1050">
              <a:latin typeface="Georgia" charset="0"/>
              <a:cs typeface="Georgia" charset="0"/>
            </a:endParaRPr>
          </a:p>
          <a:p>
            <a:r>
              <a:rPr lang="en-US" sz="1050">
                <a:latin typeface="Georgia" charset="0"/>
                <a:cs typeface="Georgia" charset="0"/>
              </a:rPr>
              <a:t>Authors should be aware of and follow the guidelines of the </a:t>
            </a:r>
            <a:r>
              <a:rPr lang="en-US" sz="1050">
                <a:latin typeface="Georgia" charset="0"/>
                <a:cs typeface="Georgia" charset="0"/>
                <a:hlinkClick r:id="rId3"/>
              </a:rPr>
              <a:t>Institutional Review Board</a:t>
            </a:r>
            <a:r>
              <a:rPr lang="en-US" sz="1050">
                <a:latin typeface="Georgia" charset="0"/>
                <a:cs typeface="Georgia" charset="0"/>
              </a:rPr>
              <a:t> and the </a:t>
            </a:r>
            <a:r>
              <a:rPr lang="en-US" sz="1050">
                <a:latin typeface="Georgia" charset="0"/>
                <a:cs typeface="Georgia" charset="0"/>
                <a:hlinkClick r:id="rId4"/>
              </a:rPr>
              <a:t>guidelines for campus copyright</a:t>
            </a:r>
            <a:r>
              <a:rPr lang="en-US" sz="1050">
                <a:latin typeface="Georgia" charset="0"/>
                <a:cs typeface="Georgia" charset="0"/>
              </a:rPr>
              <a:t>.</a:t>
            </a:r>
          </a:p>
        </p:txBody>
      </p:sp>
      <p:sp>
        <p:nvSpPr>
          <p:cNvPr id="15366" name="Rectangle 6"/>
          <p:cNvSpPr>
            <a:spLocks noChangeArrowheads="1"/>
          </p:cNvSpPr>
          <p:nvPr/>
        </p:nvSpPr>
        <p:spPr bwMode="auto">
          <a:xfrm>
            <a:off x="4400550" y="6743700"/>
            <a:ext cx="3686175" cy="10029825"/>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135000" tIns="135000" rIns="135000" bIns="135000"/>
          <a:lstStyle/>
          <a:p>
            <a:pPr marL="142875" indent="-142875">
              <a:spcBef>
                <a:spcPct val="50000"/>
              </a:spcBef>
            </a:pPr>
            <a:r>
              <a:rPr lang="en-GB" sz="1500" b="1" u="sng">
                <a:solidFill>
                  <a:srgbClr val="131F33"/>
                </a:solidFill>
              </a:rPr>
              <a:t>METHOD</a:t>
            </a:r>
            <a:endParaRPr lang="en-GB" sz="1500" b="1">
              <a:solidFill>
                <a:srgbClr val="131F33"/>
              </a:solidFill>
            </a:endParaRPr>
          </a:p>
          <a:p>
            <a:pPr marL="142875" indent="-142875"/>
            <a:endParaRPr lang="en-US" sz="1050" b="1"/>
          </a:p>
          <a:p>
            <a:pPr marL="142875" indent="-142875"/>
            <a:r>
              <a:rPr lang="en-US" sz="1050" b="1">
                <a:latin typeface="Georgia" charset="0"/>
                <a:cs typeface="Georgia" charset="0"/>
              </a:rPr>
              <a:t>Text</a:t>
            </a:r>
            <a:endParaRPr lang="en-US" sz="1050">
              <a:latin typeface="Georgia" charset="0"/>
              <a:cs typeface="Georgia" charset="0"/>
            </a:endParaRPr>
          </a:p>
          <a:p>
            <a:pPr marL="142875" indent="-142875"/>
            <a:r>
              <a:rPr lang="en-US" sz="1050">
                <a:latin typeface="Georgia" charset="0"/>
                <a:cs typeface="Georgia" charset="0"/>
              </a:rPr>
              <a:t>Be sure to spell check all text and have trusted colleagues proofread the poster. In general, </a:t>
            </a:r>
            <a:br>
              <a:rPr lang="en-US" sz="1050">
                <a:latin typeface="Georgia" charset="0"/>
                <a:cs typeface="Georgia" charset="0"/>
              </a:rPr>
            </a:br>
            <a:r>
              <a:rPr lang="en-US" sz="1050">
                <a:latin typeface="Georgia" charset="0"/>
                <a:cs typeface="Georgia" charset="0"/>
              </a:rPr>
              <a:t>authors should:</a:t>
            </a:r>
          </a:p>
          <a:p>
            <a:pPr marL="142875" indent="-142875"/>
            <a:r>
              <a:rPr lang="en-US" sz="1050">
                <a:latin typeface="Georgia" charset="0"/>
                <a:cs typeface="Georgia" charset="0"/>
              </a:rPr>
              <a:t> </a:t>
            </a:r>
          </a:p>
          <a:p>
            <a:pPr marL="142875" indent="-142875"/>
            <a:r>
              <a:rPr lang="en-US" sz="1050">
                <a:latin typeface="Georgia" charset="0"/>
                <a:cs typeface="Georgia" charset="0"/>
              </a:rPr>
              <a:t>• Use the active tense</a:t>
            </a:r>
          </a:p>
          <a:p>
            <a:pPr marL="142875" indent="-142875"/>
            <a:r>
              <a:rPr lang="en-US" sz="1050">
                <a:latin typeface="Georgia" charset="0"/>
                <a:cs typeface="Georgia" charset="0"/>
              </a:rPr>
              <a:t>• Simplify text by using bullet points</a:t>
            </a:r>
          </a:p>
          <a:p>
            <a:pPr marL="142875" indent="-142875"/>
            <a:r>
              <a:rPr lang="en-US" sz="1050">
                <a:latin typeface="Georgia" charset="0"/>
                <a:cs typeface="Georgia" charset="0"/>
              </a:rPr>
              <a:t>• Use colored graphs and charts</a:t>
            </a:r>
          </a:p>
          <a:p>
            <a:pPr marL="142875" indent="-142875"/>
            <a:r>
              <a:rPr lang="en-US" sz="1050">
                <a:latin typeface="Georgia" charset="0"/>
                <a:cs typeface="Georgia" charset="0"/>
              </a:rPr>
              <a:t>• Use bold to provide emphasis; avoid capitals </a:t>
            </a:r>
            <a:br>
              <a:rPr lang="en-US" sz="1050">
                <a:latin typeface="Georgia" charset="0"/>
                <a:cs typeface="Georgia" charset="0"/>
              </a:rPr>
            </a:br>
            <a:r>
              <a:rPr lang="en-US" sz="1050">
                <a:latin typeface="Georgia" charset="0"/>
                <a:cs typeface="Georgia" charset="0"/>
              </a:rPr>
              <a:t>  and underlining</a:t>
            </a:r>
          </a:p>
          <a:p>
            <a:pPr marL="142875" indent="-142875"/>
            <a:r>
              <a:rPr lang="en-US" sz="1050">
                <a:latin typeface="Georgia" charset="0"/>
                <a:cs typeface="Georgia" charset="0"/>
              </a:rPr>
              <a:t>• Avoid long numerical tables</a:t>
            </a:r>
          </a:p>
          <a:p>
            <a:pPr marL="142875" indent="-142875"/>
            <a:r>
              <a:rPr lang="en-US" sz="1050">
                <a:latin typeface="Georgia" charset="0"/>
                <a:cs typeface="Georgia" charset="0"/>
              </a:rPr>
              <a:t> </a:t>
            </a:r>
          </a:p>
          <a:p>
            <a:pPr marL="142875" indent="-142875"/>
            <a:r>
              <a:rPr lang="en-US" sz="1050">
                <a:latin typeface="Georgia" charset="0"/>
                <a:cs typeface="Georgia" charset="0"/>
              </a:rPr>
              <a:t>Authors should re-write their paper so that it is suitable for the brevity of the poster format. Respect your audience–as a general rule, less is more. Use a generous amount of white space to separate elements and avoid data overkill. Refer to Web sites or other sources to provide a more in-depth understanding of the research.</a:t>
            </a:r>
          </a:p>
        </p:txBody>
      </p:sp>
      <p:sp>
        <p:nvSpPr>
          <p:cNvPr id="15367" name="Rectangle 51"/>
          <p:cNvSpPr>
            <a:spLocks noChangeArrowheads="1"/>
          </p:cNvSpPr>
          <p:nvPr/>
        </p:nvSpPr>
        <p:spPr bwMode="auto">
          <a:xfrm>
            <a:off x="8372475" y="6743700"/>
            <a:ext cx="3686175" cy="10029825"/>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135000" tIns="135000" rIns="135000" bIns="135000"/>
          <a:lstStyle/>
          <a:p>
            <a:pPr>
              <a:spcBef>
                <a:spcPct val="50000"/>
              </a:spcBef>
            </a:pPr>
            <a:r>
              <a:rPr lang="en-GB" sz="1500" b="1" u="sng" dirty="0">
                <a:solidFill>
                  <a:srgbClr val="131F33"/>
                </a:solidFill>
              </a:rPr>
              <a:t>RESULTS</a:t>
            </a:r>
            <a:endParaRPr lang="en-GB" sz="1500" b="1" dirty="0">
              <a:solidFill>
                <a:srgbClr val="131F33"/>
              </a:solidFill>
            </a:endParaRPr>
          </a:p>
          <a:p>
            <a:endParaRPr lang="en-US" sz="1050" dirty="0">
              <a:latin typeface="Georgia" charset="0"/>
              <a:cs typeface="Georgia" charset="0"/>
            </a:endParaRPr>
          </a:p>
          <a:p>
            <a:r>
              <a:rPr lang="en-US" sz="1050" b="1" dirty="0">
                <a:latin typeface="Georgia" charset="0"/>
                <a:cs typeface="Georgia" charset="0"/>
              </a:rPr>
              <a:t>Images</a:t>
            </a:r>
            <a:endParaRPr lang="en-US" sz="1050" dirty="0">
              <a:latin typeface="Georgia" charset="0"/>
              <a:cs typeface="Georgia" charset="0"/>
            </a:endParaRPr>
          </a:p>
          <a:p>
            <a:r>
              <a:rPr lang="en-US" sz="1050" dirty="0">
                <a:latin typeface="Georgia" charset="0"/>
                <a:cs typeface="Georgia" charset="0"/>
              </a:rPr>
              <a:t>TIFFs are the preferred file format for images appearing in printed posters. Avoid the use of low-resolution </a:t>
            </a:r>
            <a:r>
              <a:rPr lang="en-US" sz="1050" dirty="0" err="1">
                <a:latin typeface="Georgia" charset="0"/>
                <a:cs typeface="Georgia" charset="0"/>
              </a:rPr>
              <a:t>jpgs</a:t>
            </a:r>
            <a:r>
              <a:rPr lang="en-US" sz="1050" dirty="0">
                <a:latin typeface="Georgia" charset="0"/>
                <a:cs typeface="Georgia" charset="0"/>
              </a:rPr>
              <a:t>, especially those downloaded from the Internet, as they will reproduce poorly.</a:t>
            </a:r>
          </a:p>
          <a:p>
            <a:r>
              <a:rPr lang="en-US" sz="1050" dirty="0">
                <a:latin typeface="Georgia" charset="0"/>
                <a:cs typeface="Georgia" charset="0"/>
              </a:rPr>
              <a:t> </a:t>
            </a:r>
          </a:p>
          <a:p>
            <a:r>
              <a:rPr lang="en-US" sz="1050" dirty="0">
                <a:latin typeface="Georgia" charset="0"/>
                <a:cs typeface="Georgia" charset="0"/>
              </a:rPr>
              <a:t>In order to insert an image, use the menu toolbar at the top of your screen. </a:t>
            </a:r>
          </a:p>
          <a:p>
            <a:endParaRPr lang="en-US" sz="1050" dirty="0">
              <a:latin typeface="Georgia" charset="0"/>
              <a:cs typeface="Georgia" charset="0"/>
            </a:endParaRPr>
          </a:p>
          <a:p>
            <a:r>
              <a:rPr lang="en-US" sz="1050" dirty="0">
                <a:latin typeface="Georgia" charset="0"/>
                <a:cs typeface="Georgia" charset="0"/>
              </a:rPr>
              <a:t>Select:</a:t>
            </a:r>
          </a:p>
          <a:p>
            <a:r>
              <a:rPr lang="en-US" sz="1050" dirty="0">
                <a:latin typeface="Georgia" charset="0"/>
                <a:cs typeface="Georgia" charset="0"/>
              </a:rPr>
              <a:t>1  Insert</a:t>
            </a:r>
          </a:p>
          <a:p>
            <a:r>
              <a:rPr lang="en-US" sz="1050" dirty="0">
                <a:latin typeface="Georgia" charset="0"/>
                <a:cs typeface="Georgia" charset="0"/>
              </a:rPr>
              <a:t>2  Picture</a:t>
            </a:r>
          </a:p>
          <a:p>
            <a:r>
              <a:rPr lang="en-US" sz="1050" dirty="0">
                <a:latin typeface="Georgia" charset="0"/>
                <a:cs typeface="Georgia" charset="0"/>
              </a:rPr>
              <a:t>3  From file </a:t>
            </a:r>
          </a:p>
          <a:p>
            <a:r>
              <a:rPr lang="en-US" sz="1050" dirty="0">
                <a:latin typeface="Georgia" charset="0"/>
                <a:cs typeface="Georgia" charset="0"/>
              </a:rPr>
              <a:t>4  Find and select the correct file on your computer</a:t>
            </a:r>
          </a:p>
          <a:p>
            <a:r>
              <a:rPr lang="en-US" sz="1050" dirty="0">
                <a:latin typeface="Georgia" charset="0"/>
                <a:cs typeface="Georgia" charset="0"/>
              </a:rPr>
              <a:t>5  Press OK</a:t>
            </a:r>
          </a:p>
          <a:p>
            <a:r>
              <a:rPr lang="en-US" sz="1050" dirty="0">
                <a:latin typeface="Georgia" charset="0"/>
                <a:cs typeface="Georgia" charset="0"/>
              </a:rPr>
              <a:t> </a:t>
            </a:r>
          </a:p>
          <a:p>
            <a:r>
              <a:rPr lang="en-US" sz="1050" dirty="0">
                <a:latin typeface="Georgia" charset="0"/>
                <a:cs typeface="Georgia" charset="0"/>
              </a:rPr>
              <a:t>Be aware of the image size you are importing.  </a:t>
            </a:r>
          </a:p>
          <a:p>
            <a:pPr>
              <a:spcBef>
                <a:spcPct val="50000"/>
              </a:spcBef>
            </a:pPr>
            <a:endParaRPr lang="en-US" sz="1500" b="1" dirty="0">
              <a:solidFill>
                <a:srgbClr val="CC3300"/>
              </a:solidFill>
            </a:endParaRPr>
          </a:p>
        </p:txBody>
      </p:sp>
      <p:sp>
        <p:nvSpPr>
          <p:cNvPr id="15368" name="Rectangle 52"/>
          <p:cNvSpPr>
            <a:spLocks noChangeArrowheads="1"/>
          </p:cNvSpPr>
          <p:nvPr/>
        </p:nvSpPr>
        <p:spPr bwMode="auto">
          <a:xfrm>
            <a:off x="12344400" y="6743700"/>
            <a:ext cx="3686175" cy="4572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135000" tIns="135000" rIns="135000" bIns="135000"/>
          <a:lstStyle/>
          <a:p>
            <a:pPr>
              <a:spcBef>
                <a:spcPct val="50000"/>
              </a:spcBef>
            </a:pPr>
            <a:r>
              <a:rPr lang="en-GB" sz="1500" b="1" u="sng" dirty="0">
                <a:solidFill>
                  <a:srgbClr val="052754"/>
                </a:solidFill>
                <a:latin typeface="+mn-lt"/>
              </a:rPr>
              <a:t>PRINTING</a:t>
            </a:r>
          </a:p>
          <a:p>
            <a:endParaRPr lang="en-US" sz="1500" dirty="0">
              <a:latin typeface="+mn-lt"/>
            </a:endParaRPr>
          </a:p>
          <a:p>
            <a:r>
              <a:rPr lang="en-US" sz="1050" dirty="0">
                <a:latin typeface="Georgia" charset="0"/>
                <a:ea typeface="Georgia" charset="0"/>
                <a:cs typeface="Georgia" charset="0"/>
              </a:rPr>
              <a:t>Illini Union Document Services can print posters on a variety of materials, including fabric and polypropylene. For pricing and other information, contact Document Services at 217-333-9350 or </a:t>
            </a:r>
            <a:r>
              <a:rPr lang="en-US" sz="1050" dirty="0">
                <a:latin typeface="Georgia" charset="0"/>
                <a:ea typeface="Georgia" charset="0"/>
                <a:cs typeface="Georgia" charset="0"/>
                <a:hlinkClick r:id="rId5"/>
              </a:rPr>
              <a:t>send an e-mail</a:t>
            </a:r>
            <a:r>
              <a:rPr lang="en-US" sz="1050" dirty="0">
                <a:latin typeface="Georgia" charset="0"/>
                <a:ea typeface="Georgia" charset="0"/>
                <a:cs typeface="Georgia" charset="0"/>
              </a:rPr>
              <a:t>.</a:t>
            </a:r>
          </a:p>
          <a:p>
            <a:r>
              <a:rPr lang="en-US" sz="1050" dirty="0">
                <a:latin typeface="Georgia" charset="0"/>
                <a:ea typeface="Georgia" charset="0"/>
                <a:cs typeface="Georgia" charset="0"/>
              </a:rPr>
              <a:t> </a:t>
            </a:r>
          </a:p>
          <a:p>
            <a:r>
              <a:rPr lang="en-US" sz="1050" dirty="0">
                <a:latin typeface="Georgia" charset="0"/>
                <a:ea typeface="Georgia" charset="0"/>
                <a:cs typeface="Georgia" charset="0"/>
              </a:rPr>
              <a:t>Plan ahead; allow three business days to complete the order. Other dimensions are available; the charge is by square foot. </a:t>
            </a:r>
          </a:p>
          <a:p>
            <a:endParaRPr lang="en-US" sz="1050" dirty="0"/>
          </a:p>
        </p:txBody>
      </p:sp>
      <p:sp>
        <p:nvSpPr>
          <p:cNvPr id="15370" name="Rectangle 34"/>
          <p:cNvSpPr>
            <a:spLocks noChangeArrowheads="1"/>
          </p:cNvSpPr>
          <p:nvPr/>
        </p:nvSpPr>
        <p:spPr bwMode="auto">
          <a:xfrm>
            <a:off x="12339042" y="11572875"/>
            <a:ext cx="3686175" cy="234315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135000" tIns="135000" rIns="135000" bIns="135000"/>
          <a:lstStyle/>
          <a:p>
            <a:pPr>
              <a:spcBef>
                <a:spcPct val="50000"/>
              </a:spcBef>
            </a:pPr>
            <a:r>
              <a:rPr lang="en-GB" sz="1500" b="1" u="sng">
                <a:solidFill>
                  <a:srgbClr val="131F33"/>
                </a:solidFill>
              </a:rPr>
              <a:t>CONCLUSIONS</a:t>
            </a:r>
          </a:p>
          <a:p>
            <a:endParaRPr lang="en-US" sz="1050"/>
          </a:p>
          <a:p>
            <a:r>
              <a:rPr lang="en-US" sz="1050">
                <a:latin typeface="Georgia" charset="0"/>
                <a:cs typeface="Georgia" charset="0"/>
              </a:rPr>
              <a:t>We have created this template with scientific researchers in mind and with the help of feedback we have received.  We encourage any comments or suggestions so that we can continue to update and improve this template. To make a suggestion contact:</a:t>
            </a:r>
          </a:p>
          <a:p>
            <a:endParaRPr lang="en-US" sz="1050">
              <a:latin typeface="Georgia" charset="0"/>
              <a:cs typeface="Georgia" charset="0"/>
            </a:endParaRPr>
          </a:p>
          <a:p>
            <a:r>
              <a:rPr lang="en-US" sz="1050">
                <a:latin typeface="Georgia" charset="0"/>
                <a:cs typeface="Georgia" charset="0"/>
              </a:rPr>
              <a:t>creativeservices@illinois.edu</a:t>
            </a:r>
          </a:p>
        </p:txBody>
      </p:sp>
      <p:sp>
        <p:nvSpPr>
          <p:cNvPr id="15371" name="Rectangle 13"/>
          <p:cNvSpPr>
            <a:spLocks noChangeArrowheads="1"/>
          </p:cNvSpPr>
          <p:nvPr/>
        </p:nvSpPr>
        <p:spPr bwMode="auto">
          <a:xfrm>
            <a:off x="8543925" y="14654213"/>
            <a:ext cx="3343275" cy="1349574"/>
          </a:xfrm>
          <a:prstGeom prst="rect">
            <a:avLst/>
          </a:prstGeom>
          <a:solidFill>
            <a:srgbClr val="EEEEEE"/>
          </a:solidFill>
          <a:ln w="9525">
            <a:solidFill>
              <a:schemeClr val="tx1"/>
            </a:solidFill>
            <a:miter lim="800000"/>
            <a:headEnd/>
            <a:tailEnd/>
          </a:ln>
        </p:spPr>
        <p:txBody>
          <a:bodyPr wrap="none" anchor="ctr"/>
          <a:lstStyle/>
          <a:p>
            <a:endParaRPr lang="en-US" sz="1613"/>
          </a:p>
        </p:txBody>
      </p:sp>
      <p:sp>
        <p:nvSpPr>
          <p:cNvPr id="15372" name="Text Box 14"/>
          <p:cNvSpPr txBox="1">
            <a:spLocks noChangeArrowheads="1"/>
          </p:cNvSpPr>
          <p:nvPr/>
        </p:nvSpPr>
        <p:spPr bwMode="auto">
          <a:xfrm>
            <a:off x="8543925" y="16048435"/>
            <a:ext cx="3343275" cy="5539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750" i="1"/>
              <a:t>Captions set in a serif style font such as Times, 18 to 24 size, italic style. </a:t>
            </a:r>
          </a:p>
          <a:p>
            <a:pPr eaLnBrk="1" hangingPunct="1"/>
            <a:endParaRPr lang="en-AU" sz="750" i="1"/>
          </a:p>
          <a:p>
            <a:pPr eaLnBrk="1" hangingPunct="1"/>
            <a:r>
              <a:rPr lang="en-US" sz="750" i="1"/>
              <a:t>Duis autem vel eum iriure dolor in hendrerit in vulputate velit esse molestie consequat.</a:t>
            </a:r>
            <a:endParaRPr lang="en-AU" sz="750" i="1"/>
          </a:p>
        </p:txBody>
      </p:sp>
      <p:sp>
        <p:nvSpPr>
          <p:cNvPr id="15373" name="Rectangle 15"/>
          <p:cNvSpPr>
            <a:spLocks noChangeArrowheads="1"/>
          </p:cNvSpPr>
          <p:nvPr/>
        </p:nvSpPr>
        <p:spPr bwMode="auto">
          <a:xfrm>
            <a:off x="8543925" y="13049250"/>
            <a:ext cx="2024658" cy="1349574"/>
          </a:xfrm>
          <a:prstGeom prst="rect">
            <a:avLst/>
          </a:prstGeom>
          <a:solidFill>
            <a:srgbClr val="EEEEEE"/>
          </a:solidFill>
          <a:ln w="9525">
            <a:solidFill>
              <a:schemeClr val="tx1"/>
            </a:solidFill>
            <a:miter lim="800000"/>
            <a:headEnd/>
            <a:tailEnd/>
          </a:ln>
        </p:spPr>
        <p:txBody>
          <a:bodyPr wrap="none" anchor="ctr"/>
          <a:lstStyle/>
          <a:p>
            <a:endParaRPr lang="en-US" sz="1613"/>
          </a:p>
        </p:txBody>
      </p:sp>
      <p:sp>
        <p:nvSpPr>
          <p:cNvPr id="15374" name="Text Box 16"/>
          <p:cNvSpPr txBox="1">
            <a:spLocks noChangeArrowheads="1"/>
          </p:cNvSpPr>
          <p:nvPr/>
        </p:nvSpPr>
        <p:spPr bwMode="auto">
          <a:xfrm>
            <a:off x="10572750" y="12971859"/>
            <a:ext cx="1314450" cy="105964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67500" tIns="67500" rIns="67500" bIns="675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750" i="1"/>
              <a:t>Captions set in a serif style font such as Times, 18 to 24 size, italic style. </a:t>
            </a:r>
          </a:p>
          <a:p>
            <a:pPr eaLnBrk="1" hangingPunct="1"/>
            <a:endParaRPr lang="en-AU" sz="750" i="1"/>
          </a:p>
          <a:p>
            <a:pPr eaLnBrk="1" hangingPunct="1"/>
            <a:r>
              <a:rPr lang="en-US" sz="750" i="1"/>
              <a:t>Duis autem vel eum iriure dolor in hendrerit in vulputate velit esse molestie consequat.</a:t>
            </a:r>
            <a:endParaRPr lang="en-AU" sz="750" i="1"/>
          </a:p>
        </p:txBody>
      </p:sp>
      <p:sp>
        <p:nvSpPr>
          <p:cNvPr id="15375" name="Text Box 17"/>
          <p:cNvSpPr txBox="1">
            <a:spLocks noChangeArrowheads="1"/>
          </p:cNvSpPr>
          <p:nvPr/>
        </p:nvSpPr>
        <p:spPr bwMode="auto">
          <a:xfrm>
            <a:off x="4572000" y="12963525"/>
            <a:ext cx="1314450" cy="105964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67500" tIns="67500" rIns="67500" bIns="675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algn="r" eaLnBrk="1" hangingPunct="1"/>
            <a:r>
              <a:rPr lang="en-AU" sz="750" i="1"/>
              <a:t>Captions set in a serif style font such as Times, 18 to 24 size, italic style. </a:t>
            </a:r>
          </a:p>
          <a:p>
            <a:pPr algn="r" eaLnBrk="1" hangingPunct="1"/>
            <a:endParaRPr lang="en-AU" sz="750" i="1"/>
          </a:p>
          <a:p>
            <a:pPr algn="r" eaLnBrk="1" hangingPunct="1"/>
            <a:r>
              <a:rPr lang="en-US" sz="750" i="1"/>
              <a:t>Duis autem vel eum iriure dolor in hendrerit in vulputate velit esse molestie consequat.</a:t>
            </a:r>
            <a:endParaRPr lang="en-AU" sz="750" i="1"/>
          </a:p>
        </p:txBody>
      </p:sp>
      <p:sp>
        <p:nvSpPr>
          <p:cNvPr id="15376" name="Rectangle 18"/>
          <p:cNvSpPr>
            <a:spLocks noChangeArrowheads="1"/>
          </p:cNvSpPr>
          <p:nvPr/>
        </p:nvSpPr>
        <p:spPr bwMode="auto">
          <a:xfrm>
            <a:off x="5890617" y="13049250"/>
            <a:ext cx="2024658" cy="1349574"/>
          </a:xfrm>
          <a:prstGeom prst="rect">
            <a:avLst/>
          </a:prstGeom>
          <a:solidFill>
            <a:srgbClr val="EEEEEE"/>
          </a:solidFill>
          <a:ln w="9525">
            <a:solidFill>
              <a:schemeClr val="tx1"/>
            </a:solidFill>
            <a:miter lim="800000"/>
            <a:headEnd/>
            <a:tailEnd/>
          </a:ln>
        </p:spPr>
        <p:txBody>
          <a:bodyPr wrap="none" anchor="ctr"/>
          <a:lstStyle/>
          <a:p>
            <a:endParaRPr lang="en-US" sz="1613"/>
          </a:p>
        </p:txBody>
      </p:sp>
      <p:sp>
        <p:nvSpPr>
          <p:cNvPr id="15377" name="Rectangle 19"/>
          <p:cNvSpPr>
            <a:spLocks noChangeArrowheads="1"/>
          </p:cNvSpPr>
          <p:nvPr/>
        </p:nvSpPr>
        <p:spPr bwMode="auto">
          <a:xfrm>
            <a:off x="4572000" y="14654213"/>
            <a:ext cx="3343275" cy="1349574"/>
          </a:xfrm>
          <a:prstGeom prst="rect">
            <a:avLst/>
          </a:prstGeom>
          <a:solidFill>
            <a:srgbClr val="EEEEEE"/>
          </a:solidFill>
          <a:ln w="9525">
            <a:solidFill>
              <a:schemeClr val="tx1"/>
            </a:solidFill>
            <a:miter lim="800000"/>
            <a:headEnd/>
            <a:tailEnd/>
          </a:ln>
        </p:spPr>
        <p:txBody>
          <a:bodyPr wrap="none" anchor="ctr"/>
          <a:lstStyle/>
          <a:p>
            <a:endParaRPr lang="en-US" sz="1613"/>
          </a:p>
        </p:txBody>
      </p:sp>
      <p:sp>
        <p:nvSpPr>
          <p:cNvPr id="15378" name="Text Box 20"/>
          <p:cNvSpPr txBox="1">
            <a:spLocks noChangeArrowheads="1"/>
          </p:cNvSpPr>
          <p:nvPr/>
        </p:nvSpPr>
        <p:spPr bwMode="auto">
          <a:xfrm>
            <a:off x="4572000" y="16048435"/>
            <a:ext cx="3343275" cy="5539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750" i="1"/>
              <a:t>Captions set in a serif style font such as Times, 18 to 24 size, italic style. </a:t>
            </a:r>
          </a:p>
          <a:p>
            <a:pPr eaLnBrk="1" hangingPunct="1"/>
            <a:endParaRPr lang="en-AU" sz="750" i="1"/>
          </a:p>
          <a:p>
            <a:pPr eaLnBrk="1" hangingPunct="1"/>
            <a:r>
              <a:rPr lang="en-US" sz="750" i="1"/>
              <a:t>Duis autem vel eum iriure dolor in hendrerit in vulputate velit esse molestie consequat.</a:t>
            </a:r>
            <a:endParaRPr lang="en-AU" sz="750" i="1"/>
          </a:p>
        </p:txBody>
      </p:sp>
      <p:sp>
        <p:nvSpPr>
          <p:cNvPr id="15379" name="Rectangle 21"/>
          <p:cNvSpPr>
            <a:spLocks noChangeArrowheads="1"/>
          </p:cNvSpPr>
          <p:nvPr/>
        </p:nvSpPr>
        <p:spPr bwMode="auto">
          <a:xfrm>
            <a:off x="4572000" y="11447264"/>
            <a:ext cx="2024658" cy="1349573"/>
          </a:xfrm>
          <a:prstGeom prst="rect">
            <a:avLst/>
          </a:prstGeom>
          <a:solidFill>
            <a:srgbClr val="EEEEEE"/>
          </a:solidFill>
          <a:ln w="9525">
            <a:solidFill>
              <a:schemeClr val="tx1"/>
            </a:solidFill>
            <a:miter lim="800000"/>
            <a:headEnd/>
            <a:tailEnd/>
          </a:ln>
        </p:spPr>
        <p:txBody>
          <a:bodyPr wrap="none" anchor="ctr"/>
          <a:lstStyle/>
          <a:p>
            <a:endParaRPr lang="en-US" sz="1613"/>
          </a:p>
        </p:txBody>
      </p:sp>
      <p:sp>
        <p:nvSpPr>
          <p:cNvPr id="15380" name="Text Box 22"/>
          <p:cNvSpPr txBox="1">
            <a:spLocks noChangeArrowheads="1"/>
          </p:cNvSpPr>
          <p:nvPr/>
        </p:nvSpPr>
        <p:spPr bwMode="auto">
          <a:xfrm>
            <a:off x="6600825" y="11369873"/>
            <a:ext cx="1314450" cy="105964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67500" tIns="67500" rIns="67500" bIns="675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750" i="1"/>
              <a:t>Captions set in a serif style font such as Times, 18 to 24 size, italic style. </a:t>
            </a:r>
          </a:p>
          <a:p>
            <a:pPr eaLnBrk="1" hangingPunct="1"/>
            <a:endParaRPr lang="en-AU" sz="750" i="1"/>
          </a:p>
          <a:p>
            <a:pPr eaLnBrk="1" hangingPunct="1"/>
            <a:r>
              <a:rPr lang="en-US" sz="750" i="1"/>
              <a:t>Duis autem vel eum iriure dolor in hendrerit in vulputate velit esse molestie consequat.</a:t>
            </a:r>
            <a:endParaRPr lang="en-AU" sz="750" i="1"/>
          </a:p>
        </p:txBody>
      </p:sp>
      <p:sp>
        <p:nvSpPr>
          <p:cNvPr id="15381" name="Rectangle 21"/>
          <p:cNvSpPr>
            <a:spLocks noChangeArrowheads="1"/>
          </p:cNvSpPr>
          <p:nvPr/>
        </p:nvSpPr>
        <p:spPr bwMode="auto">
          <a:xfrm>
            <a:off x="8548092" y="11447264"/>
            <a:ext cx="2024658" cy="1349573"/>
          </a:xfrm>
          <a:prstGeom prst="rect">
            <a:avLst/>
          </a:prstGeom>
          <a:solidFill>
            <a:srgbClr val="EEEEEE"/>
          </a:solidFill>
          <a:ln w="9525">
            <a:solidFill>
              <a:schemeClr val="tx1"/>
            </a:solidFill>
            <a:miter lim="800000"/>
            <a:headEnd/>
            <a:tailEnd/>
          </a:ln>
        </p:spPr>
        <p:txBody>
          <a:bodyPr wrap="none" anchor="ctr"/>
          <a:lstStyle/>
          <a:p>
            <a:endParaRPr lang="en-US" sz="1613"/>
          </a:p>
        </p:txBody>
      </p:sp>
      <p:sp>
        <p:nvSpPr>
          <p:cNvPr id="15382" name="Text Box 22"/>
          <p:cNvSpPr txBox="1">
            <a:spLocks noChangeArrowheads="1"/>
          </p:cNvSpPr>
          <p:nvPr/>
        </p:nvSpPr>
        <p:spPr bwMode="auto">
          <a:xfrm>
            <a:off x="10576917" y="11369873"/>
            <a:ext cx="1314450" cy="105964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67500" tIns="67500" rIns="67500" bIns="675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750" i="1"/>
              <a:t>Captions set in a serif style font such as Times, 18 to 24 size, italic style. </a:t>
            </a:r>
          </a:p>
          <a:p>
            <a:pPr eaLnBrk="1" hangingPunct="1"/>
            <a:endParaRPr lang="en-AU" sz="750" i="1"/>
          </a:p>
          <a:p>
            <a:pPr eaLnBrk="1" hangingPunct="1"/>
            <a:r>
              <a:rPr lang="en-US" sz="750" i="1"/>
              <a:t>Duis autem vel eum iriure dolor in hendrerit in vulputate velit esse molestie consequat.</a:t>
            </a:r>
            <a:endParaRPr lang="en-AU" sz="750" i="1"/>
          </a:p>
        </p:txBody>
      </p:sp>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105888" y="16173450"/>
            <a:ext cx="2152484" cy="37361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extBox 1"/>
          <p:cNvSpPr txBox="1">
            <a:spLocks noChangeArrowheads="1"/>
          </p:cNvSpPr>
          <p:nvPr/>
        </p:nvSpPr>
        <p:spPr bwMode="auto">
          <a:xfrm>
            <a:off x="800100" y="5600700"/>
            <a:ext cx="11287125" cy="3231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1500"/>
              <a:t>Commonly used logos</a:t>
            </a:r>
          </a:p>
        </p:txBody>
      </p:sp>
      <p:pic>
        <p:nvPicPr>
          <p:cNvPr id="16386" name="Picture 2" descr="nsf2.eps"/>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141339" y="6429375"/>
            <a:ext cx="2743200" cy="274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387" name="Picture 3" descr="nsf3.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114925" y="6429375"/>
            <a:ext cx="2490788" cy="24907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388" name="Picture 4" descr="nsf1.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001000" y="6429375"/>
            <a:ext cx="2490788" cy="24907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Office Theme">
  <a:themeElements>
    <a:clrScheme name="Custom 3">
      <a:dk1>
        <a:srgbClr val="131F33"/>
      </a:dk1>
      <a:lt1>
        <a:srgbClr val="FFFFFF"/>
      </a:lt1>
      <a:dk2>
        <a:srgbClr val="DC4D3A"/>
      </a:dk2>
      <a:lt2>
        <a:srgbClr val="FAFAFA"/>
      </a:lt2>
      <a:accent1>
        <a:srgbClr val="131F33"/>
      </a:accent1>
      <a:accent2>
        <a:srgbClr val="DB4C3A"/>
      </a:accent2>
      <a:accent3>
        <a:srgbClr val="555555"/>
      </a:accent3>
      <a:accent4>
        <a:srgbClr val="888888"/>
      </a:accent4>
      <a:accent5>
        <a:srgbClr val="3D64A7"/>
      </a:accent5>
      <a:accent6>
        <a:srgbClr val="B23E2F"/>
      </a:accent6>
      <a:hlink>
        <a:srgbClr val="666666"/>
      </a:hlink>
      <a:folHlink>
        <a:srgbClr val="AAAAAA"/>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 id="{2410CA1B-542D-3244-B814-5E899E0E5892}" vid="{0D1DA440-3E1F-1243-A175-747014F56C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88</TotalTime>
  <Words>790</Words>
  <Application>Microsoft Macintosh PowerPoint</Application>
  <PresentationFormat>Custom</PresentationFormat>
  <Paragraphs>133</Paragraphs>
  <Slides>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vt:i4>
      </vt:variant>
    </vt:vector>
  </HeadingPairs>
  <TitlesOfParts>
    <vt:vector size="9" baseType="lpstr">
      <vt:lpstr>ＭＳ Ｐゴシック</vt:lpstr>
      <vt:lpstr>Arial</vt:lpstr>
      <vt:lpstr>Arial Black</vt:lpstr>
      <vt:lpstr>Calibri</vt:lpstr>
      <vt:lpstr>Georgia</vt:lpstr>
      <vt:lpstr>Office Theme</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Microsoft Office User</dc:creator>
  <cp:keywords/>
  <dc:description/>
  <cp:lastModifiedBy>Microsoft Office User</cp:lastModifiedBy>
  <cp:revision>13</cp:revision>
  <cp:lastPrinted>2009-06-18T18:06:01Z</cp:lastPrinted>
  <dcterms:created xsi:type="dcterms:W3CDTF">2019-04-25T01:17:20Z</dcterms:created>
  <dcterms:modified xsi:type="dcterms:W3CDTF">2019-04-25T02:45:52Z</dcterms:modified>
  <cp:category/>
</cp:coreProperties>
</file>

<file path=docProps/thumbnail.jpeg>
</file>